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F010-8A7F-4979-BC60-6A1D7D1CA546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52C0-D857-49EE-BD28-DE8CADB251E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F010-8A7F-4979-BC60-6A1D7D1CA546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52C0-D857-49EE-BD28-DE8CADB251E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F010-8A7F-4979-BC60-6A1D7D1CA546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52C0-D857-49EE-BD28-DE8CADB251E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F010-8A7F-4979-BC60-6A1D7D1CA546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52C0-D857-49EE-BD28-DE8CADB251E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F010-8A7F-4979-BC60-6A1D7D1CA546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52C0-D857-49EE-BD28-DE8CADB251E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F010-8A7F-4979-BC60-6A1D7D1CA546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52C0-D857-49EE-BD28-DE8CADB251E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F010-8A7F-4979-BC60-6A1D7D1CA546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52C0-D857-49EE-BD28-DE8CADB251E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F010-8A7F-4979-BC60-6A1D7D1CA546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52C0-D857-49EE-BD28-DE8CADB251E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F010-8A7F-4979-BC60-6A1D7D1CA546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52C0-D857-49EE-BD28-DE8CADB251E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F010-8A7F-4979-BC60-6A1D7D1CA546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52C0-D857-49EE-BD28-DE8CADB251E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F010-8A7F-4979-BC60-6A1D7D1CA546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52C0-D857-49EE-BD28-DE8CADB251E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CF010-8A7F-4979-BC60-6A1D7D1CA546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452C0-D857-49EE-BD28-DE8CADB251EF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SKRBIMO ZA DOMAČI KRAJ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LEGA DOMAČEGA KRAJA</a:t>
            </a:r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78098"/>
          </a:xfrm>
        </p:spPr>
        <p:txBody>
          <a:bodyPr>
            <a:normAutofit fontScale="90000"/>
          </a:bodyPr>
          <a:lstStyle/>
          <a:p>
            <a:r>
              <a:rPr lang="sl-SI" sz="3300" dirty="0" smtClean="0"/>
              <a:t>Lego domačega kraja lahko opišemo na različne načine</a:t>
            </a:r>
            <a:r>
              <a:rPr lang="sl-SI" dirty="0" smtClean="0"/>
              <a:t>: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472608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Večji  kraji:</a:t>
            </a:r>
          </a:p>
          <a:p>
            <a:pPr lvl="1"/>
            <a:r>
              <a:rPr lang="sl-SI" dirty="0" smtClean="0"/>
              <a:t>Dovolj ime (Ljubljana, Nova Gorica, Maribor, Celje,..)</a:t>
            </a:r>
          </a:p>
          <a:p>
            <a:r>
              <a:rPr lang="sl-SI" dirty="0" smtClean="0"/>
              <a:t>Manjši kraji:</a:t>
            </a:r>
          </a:p>
          <a:p>
            <a:pPr lvl="1">
              <a:buNone/>
            </a:pPr>
            <a:r>
              <a:rPr lang="sl-SI" dirty="0" smtClean="0"/>
              <a:t>Napačneje razložimo z:</a:t>
            </a:r>
          </a:p>
          <a:p>
            <a:pPr lvl="1"/>
            <a:r>
              <a:rPr lang="sl-SI" dirty="0" smtClean="0"/>
              <a:t> imenom pokrajine  (</a:t>
            </a:r>
            <a:r>
              <a:rPr lang="sl-SI" sz="2000" dirty="0" smtClean="0"/>
              <a:t>Komen – Kras, </a:t>
            </a:r>
            <a:r>
              <a:rPr lang="sl-SI" sz="2000" dirty="0"/>
              <a:t>A</a:t>
            </a:r>
            <a:r>
              <a:rPr lang="sl-SI" sz="2000" dirty="0" smtClean="0"/>
              <a:t>jdovščina  – Vipavska dolina,…),</a:t>
            </a:r>
          </a:p>
          <a:p>
            <a:pPr lvl="1"/>
            <a:r>
              <a:rPr lang="sl-SI" dirty="0" smtClean="0"/>
              <a:t>bližino </a:t>
            </a:r>
            <a:r>
              <a:rPr lang="sl-SI" dirty="0"/>
              <a:t>večjega mesta </a:t>
            </a:r>
            <a:r>
              <a:rPr lang="sl-SI" dirty="0" smtClean="0"/>
              <a:t> (Miren pri Novi Gorici, Šempeter pri Gorici),</a:t>
            </a:r>
          </a:p>
          <a:p>
            <a:pPr lvl="1"/>
            <a:r>
              <a:rPr lang="sl-SI" dirty="0" smtClean="0"/>
              <a:t> bližino reke, potoka, jezera (Miren ob reki Vipavi, Solkan ob Soči,…),</a:t>
            </a:r>
          </a:p>
          <a:p>
            <a:pPr lvl="1"/>
            <a:r>
              <a:rPr lang="sl-SI" dirty="0" smtClean="0"/>
              <a:t>vzpetini,</a:t>
            </a:r>
          </a:p>
          <a:p>
            <a:pPr lvl="1"/>
            <a:r>
              <a:rPr lang="sl-SI" dirty="0" smtClean="0"/>
              <a:t>po straneh neba (severno, južno, vzhodno, zahodno),</a:t>
            </a:r>
            <a:endParaRPr lang="sl-SI" dirty="0" smtClean="0"/>
          </a:p>
          <a:p>
            <a:pPr lvl="1"/>
            <a:r>
              <a:rPr lang="sl-SI" dirty="0"/>
              <a:t>a</a:t>
            </a:r>
            <a:r>
              <a:rPr lang="sl-SI" dirty="0" smtClean="0"/>
              <a:t>li druge točke  (cesta, železnica).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000" dirty="0" smtClean="0"/>
              <a:t>Pri podrobnejšem opisu moramo opisati glede na POVRŠJE:</a:t>
            </a:r>
            <a:endParaRPr lang="sl-SI" sz="3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na ravnini</a:t>
            </a:r>
          </a:p>
          <a:p>
            <a:r>
              <a:rPr lang="sl-SI" dirty="0" smtClean="0"/>
              <a:t>v kotlini (raven svet obdan s hribi),</a:t>
            </a:r>
          </a:p>
          <a:p>
            <a:r>
              <a:rPr lang="sl-SI" dirty="0" smtClean="0"/>
              <a:t>dolini (raven podolgovat svet med hribi ali griči, po njem lahko teče reka),</a:t>
            </a:r>
          </a:p>
          <a:p>
            <a:r>
              <a:rPr lang="sl-SI" dirty="0" smtClean="0"/>
              <a:t>na pobočju vzpetin:</a:t>
            </a:r>
          </a:p>
          <a:p>
            <a:pPr lvl="1"/>
            <a:r>
              <a:rPr lang="sl-SI" dirty="0" smtClean="0"/>
              <a:t>na vrhu (najvišja točka vzpetine),</a:t>
            </a:r>
          </a:p>
          <a:p>
            <a:pPr lvl="1"/>
            <a:r>
              <a:rPr lang="sl-SI" dirty="0" smtClean="0"/>
              <a:t>pobočju (strmo ali položno – pot po kateri se vzpenjamo),</a:t>
            </a:r>
          </a:p>
          <a:p>
            <a:pPr lvl="1"/>
            <a:r>
              <a:rPr lang="sl-SI" dirty="0" smtClean="0"/>
              <a:t>vznožju (najnižja točka vzpetine),</a:t>
            </a:r>
          </a:p>
          <a:p>
            <a:pPr lvl="1"/>
            <a:r>
              <a:rPr lang="sl-SI" dirty="0"/>
              <a:t>l</a:t>
            </a:r>
            <a:r>
              <a:rPr lang="sl-SI" dirty="0" smtClean="0"/>
              <a:t>ego (prisojno in osojna lega).</a:t>
            </a:r>
          </a:p>
          <a:p>
            <a:pPr lvl="1"/>
            <a:endParaRPr lang="sl-S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Kotlina</a:t>
            </a:r>
            <a:endParaRPr lang="sl-SI" dirty="0"/>
          </a:p>
        </p:txBody>
      </p:sp>
      <p:sp>
        <p:nvSpPr>
          <p:cNvPr id="1026" name="AutoShape 2" descr="Rezultat iskanja slik za kotl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028" name="AutoShape 4" descr="Rezultat iskanja slik za kotl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30" name="Picture 6" descr="Rezultat iskanja slik za kotl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548" y="1700808"/>
            <a:ext cx="7721997" cy="4343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Dolina </a:t>
            </a:r>
            <a:endParaRPr lang="sl-SI" dirty="0"/>
          </a:p>
        </p:txBody>
      </p:sp>
      <p:pic>
        <p:nvPicPr>
          <p:cNvPr id="17410" name="Picture 2" descr="4pm slo ph - DRAVSKA DOL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84309"/>
            <a:ext cx="6408712" cy="427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Vzpetina </a:t>
            </a:r>
            <a:endParaRPr lang="sl-SI" dirty="0"/>
          </a:p>
        </p:txBody>
      </p:sp>
      <p:pic>
        <p:nvPicPr>
          <p:cNvPr id="18434" name="Picture 2" descr="Rezultat iskanja slik za vzpet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704856" cy="47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VRSTE VZPETIN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77500" lnSpcReduction="20000"/>
          </a:bodyPr>
          <a:lstStyle/>
          <a:p>
            <a:r>
              <a:rPr lang="sl-SI" dirty="0" smtClean="0"/>
              <a:t>Grič</a:t>
            </a:r>
          </a:p>
          <a:p>
            <a:pPr lvl="1"/>
            <a:r>
              <a:rPr lang="sl-SI" dirty="0" smtClean="0"/>
              <a:t>Nižja vzpetina</a:t>
            </a:r>
          </a:p>
          <a:p>
            <a:pPr lvl="1"/>
            <a:r>
              <a:rPr lang="sl-SI" dirty="0" smtClean="0"/>
              <a:t>Kekec </a:t>
            </a:r>
          </a:p>
          <a:p>
            <a:pPr lvl="1">
              <a:buNone/>
            </a:pPr>
            <a:endParaRPr lang="sl-SI" dirty="0" smtClean="0"/>
          </a:p>
          <a:p>
            <a:r>
              <a:rPr lang="sl-SI" dirty="0" smtClean="0"/>
              <a:t>Hrib</a:t>
            </a:r>
          </a:p>
          <a:p>
            <a:pPr lvl="1"/>
            <a:r>
              <a:rPr lang="sl-SI" dirty="0" smtClean="0"/>
              <a:t>Višja vzpetina</a:t>
            </a:r>
          </a:p>
          <a:p>
            <a:pPr lvl="1"/>
            <a:r>
              <a:rPr lang="sl-SI" dirty="0" smtClean="0"/>
              <a:t>Sveta gora, Sabotin</a:t>
            </a:r>
          </a:p>
          <a:p>
            <a:pPr lvl="1">
              <a:buNone/>
            </a:pPr>
            <a:endParaRPr lang="sl-SI" dirty="0" smtClean="0"/>
          </a:p>
          <a:p>
            <a:r>
              <a:rPr lang="sl-SI" dirty="0" smtClean="0"/>
              <a:t>Gora </a:t>
            </a:r>
          </a:p>
          <a:p>
            <a:pPr lvl="1"/>
            <a:r>
              <a:rPr lang="sl-SI" dirty="0" smtClean="0"/>
              <a:t>Višja  vzpetina</a:t>
            </a:r>
          </a:p>
          <a:p>
            <a:pPr lvl="1"/>
            <a:r>
              <a:rPr lang="sl-SI" dirty="0" smtClean="0"/>
              <a:t>Triglav, Krn</a:t>
            </a:r>
          </a:p>
          <a:p>
            <a:pPr lvl="1">
              <a:buNone/>
            </a:pPr>
            <a:endParaRPr lang="sl-SI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sl-SI" sz="3200" dirty="0" smtClean="0"/>
              <a:t>Planota </a:t>
            </a:r>
          </a:p>
          <a:p>
            <a:pPr lvl="1"/>
            <a:r>
              <a:rPr lang="sl-SI" dirty="0"/>
              <a:t>Višji prevej raven </a:t>
            </a:r>
            <a:r>
              <a:rPr lang="sl-SI" dirty="0" smtClean="0"/>
              <a:t>svet</a:t>
            </a:r>
          </a:p>
          <a:p>
            <a:pPr lvl="1"/>
            <a:r>
              <a:rPr lang="sl-SI" dirty="0" smtClean="0"/>
              <a:t>Kras </a:t>
            </a:r>
            <a:endParaRPr lang="sl-SI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sl-SI" sz="3500" dirty="0" smtClean="0"/>
              <a:t>Opis naselja gleda na reko, potok jezero:</a:t>
            </a:r>
            <a:endParaRPr lang="sl-SI" sz="35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sl-SI" dirty="0" smtClean="0"/>
              <a:t>Glede na breg:</a:t>
            </a:r>
          </a:p>
          <a:p>
            <a:pPr lvl="1"/>
            <a:r>
              <a:rPr lang="sl-SI" dirty="0"/>
              <a:t>n</a:t>
            </a:r>
            <a:r>
              <a:rPr lang="sl-SI" dirty="0" smtClean="0"/>
              <a:t>a obeh bregovih,</a:t>
            </a:r>
          </a:p>
          <a:p>
            <a:pPr lvl="1"/>
            <a:r>
              <a:rPr lang="sl-SI" dirty="0"/>
              <a:t>n</a:t>
            </a:r>
            <a:r>
              <a:rPr lang="sl-SI" dirty="0" smtClean="0"/>
              <a:t>a levem bregu,</a:t>
            </a:r>
          </a:p>
          <a:p>
            <a:pPr lvl="1"/>
            <a:r>
              <a:rPr lang="sl-SI" dirty="0"/>
              <a:t>n</a:t>
            </a:r>
            <a:r>
              <a:rPr lang="sl-SI" dirty="0" smtClean="0"/>
              <a:t>a desnem bregu.</a:t>
            </a:r>
          </a:p>
          <a:p>
            <a:pPr lvl="1"/>
            <a:endParaRPr lang="sl-SI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sl-SI" sz="3200" dirty="0"/>
              <a:t>Pri opisu si moramo predstavljati v katero smer teče reka.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sl-SI" sz="3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LEGA DOMAČEGA KRAJA</a:t>
            </a:r>
            <a:r>
              <a:rPr lang="sl-SI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l-SI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sl-SI" sz="1300" dirty="0" smtClean="0">
                <a:latin typeface="Arial" pitchFamily="34" charset="0"/>
                <a:cs typeface="Arial" pitchFamily="34" charset="0"/>
              </a:rPr>
              <a:t>(ZAPIS V ZVEZEK)</a:t>
            </a:r>
            <a:endParaRPr lang="sl-SI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fontScale="77500" lnSpcReduction="20000"/>
          </a:bodyPr>
          <a:lstStyle/>
          <a:p>
            <a:r>
              <a:rPr lang="sl-SI" dirty="0" smtClean="0">
                <a:latin typeface="Arial" pitchFamily="34" charset="0"/>
                <a:cs typeface="Arial" pitchFamily="34" charset="0"/>
              </a:rPr>
              <a:t>Lego domačega kraja </a:t>
            </a:r>
            <a:r>
              <a:rPr lang="sl-SI" u="sng" dirty="0" smtClean="0">
                <a:latin typeface="Arial" pitchFamily="34" charset="0"/>
                <a:cs typeface="Arial" pitchFamily="34" charset="0"/>
              </a:rPr>
              <a:t>opišemo</a:t>
            </a:r>
            <a:r>
              <a:rPr lang="sl-SI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sl-SI" dirty="0">
                <a:latin typeface="Arial" pitchFamily="34" charset="0"/>
                <a:cs typeface="Arial" pitchFamily="34" charset="0"/>
              </a:rPr>
              <a:t>p</a:t>
            </a:r>
            <a:r>
              <a:rPr lang="sl-SI" dirty="0" smtClean="0">
                <a:latin typeface="Arial" pitchFamily="34" charset="0"/>
                <a:cs typeface="Arial" pitchFamily="34" charset="0"/>
              </a:rPr>
              <a:t>o imenu (Ljubljana)</a:t>
            </a:r>
          </a:p>
          <a:p>
            <a:pPr lvl="1"/>
            <a:r>
              <a:rPr lang="sl-SI" dirty="0" smtClean="0">
                <a:latin typeface="Arial" pitchFamily="34" charset="0"/>
                <a:cs typeface="Arial" pitchFamily="34" charset="0"/>
              </a:rPr>
              <a:t> imenom pokrajine  (</a:t>
            </a:r>
            <a:r>
              <a:rPr lang="sl-SI" sz="2000" dirty="0" smtClean="0">
                <a:latin typeface="Arial" pitchFamily="34" charset="0"/>
                <a:cs typeface="Arial" pitchFamily="34" charset="0"/>
              </a:rPr>
              <a:t> Ajdovščina  – Vipavska dolina),</a:t>
            </a:r>
          </a:p>
          <a:p>
            <a:pPr lvl="1"/>
            <a:r>
              <a:rPr lang="sl-SI" dirty="0" smtClean="0">
                <a:latin typeface="Arial" pitchFamily="34" charset="0"/>
                <a:cs typeface="Arial" pitchFamily="34" charset="0"/>
              </a:rPr>
              <a:t>bližino večjega mesta  (Miren pri Novi Gorici, Šempeter pri Gorici),</a:t>
            </a:r>
          </a:p>
          <a:p>
            <a:pPr lvl="1"/>
            <a:r>
              <a:rPr lang="sl-SI" dirty="0" smtClean="0">
                <a:latin typeface="Arial" pitchFamily="34" charset="0"/>
                <a:cs typeface="Arial" pitchFamily="34" charset="0"/>
              </a:rPr>
              <a:t> bližino reke, potoka, jezera (Miren ob reki Vipavi)</a:t>
            </a:r>
          </a:p>
          <a:p>
            <a:pPr lvl="1"/>
            <a:r>
              <a:rPr lang="sl-SI" sz="2400" dirty="0">
                <a:latin typeface="Arial" pitchFamily="34" charset="0"/>
                <a:cs typeface="Arial" pitchFamily="34" charset="0"/>
              </a:rPr>
              <a:t>Vzpetini </a:t>
            </a:r>
            <a:endParaRPr lang="sl-SI" sz="24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sl-SI" sz="2000" dirty="0" smtClean="0">
                <a:latin typeface="Arial" pitchFamily="34" charset="0"/>
                <a:cs typeface="Arial" pitchFamily="34" charset="0"/>
              </a:rPr>
              <a:t>na ravnini, </a:t>
            </a:r>
          </a:p>
          <a:p>
            <a:pPr lvl="2"/>
            <a:r>
              <a:rPr lang="sl-SI" sz="2000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sl-SI" sz="2000" dirty="0">
                <a:latin typeface="Arial" pitchFamily="34" charset="0"/>
                <a:cs typeface="Arial" pitchFamily="34" charset="0"/>
              </a:rPr>
              <a:t>kotlini </a:t>
            </a:r>
            <a:r>
              <a:rPr lang="sl-SI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lvl="2"/>
            <a:r>
              <a:rPr lang="sl-SI" sz="2100" dirty="0">
                <a:latin typeface="Arial" pitchFamily="34" charset="0"/>
                <a:cs typeface="Arial" pitchFamily="34" charset="0"/>
              </a:rPr>
              <a:t>pobočju  (vrhu, vznožju, pobočju, prisojni in osojni legi)</a:t>
            </a:r>
          </a:p>
          <a:p>
            <a:pPr lvl="1"/>
            <a:r>
              <a:rPr lang="sl-SI" dirty="0" smtClean="0">
                <a:latin typeface="Arial" pitchFamily="34" charset="0"/>
                <a:cs typeface="Arial" pitchFamily="34" charset="0"/>
              </a:rPr>
              <a:t>po straneh neba (severno, južno, vzhodno, zahodno),</a:t>
            </a:r>
          </a:p>
          <a:p>
            <a:pPr lvl="1"/>
            <a:r>
              <a:rPr lang="sl-SI" dirty="0" smtClean="0">
                <a:latin typeface="Arial" pitchFamily="34" charset="0"/>
                <a:cs typeface="Arial" pitchFamily="34" charset="0"/>
              </a:rPr>
              <a:t>ali druge točke  (cesta, železnica).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sl-SI" sz="3200" dirty="0">
                <a:latin typeface="Arial" pitchFamily="34" charset="0"/>
                <a:cs typeface="Arial" pitchFamily="34" charset="0"/>
              </a:rPr>
              <a:t>Vrste </a:t>
            </a:r>
            <a:r>
              <a:rPr lang="sl-SI" sz="3200" dirty="0" smtClean="0">
                <a:latin typeface="Arial" pitchFamily="34" charset="0"/>
                <a:cs typeface="Arial" pitchFamily="34" charset="0"/>
              </a:rPr>
              <a:t>vzpetin:</a:t>
            </a:r>
          </a:p>
          <a:p>
            <a:pPr marL="742950" lvl="2" indent="-342900"/>
            <a:r>
              <a:rPr lang="sl-SI" dirty="0">
                <a:latin typeface="Arial" pitchFamily="34" charset="0"/>
                <a:cs typeface="Arial" pitchFamily="34" charset="0"/>
              </a:rPr>
              <a:t>g</a:t>
            </a:r>
            <a:r>
              <a:rPr lang="sl-SI" dirty="0" smtClean="0">
                <a:latin typeface="Arial" pitchFamily="34" charset="0"/>
                <a:cs typeface="Arial" pitchFamily="34" charset="0"/>
              </a:rPr>
              <a:t>rič  (nižja vzpetina),</a:t>
            </a:r>
          </a:p>
          <a:p>
            <a:pPr marL="742950" lvl="2" indent="-342900"/>
            <a:r>
              <a:rPr lang="sl-SI" dirty="0">
                <a:latin typeface="Arial" pitchFamily="34" charset="0"/>
                <a:cs typeface="Arial" pitchFamily="34" charset="0"/>
              </a:rPr>
              <a:t>h</a:t>
            </a:r>
            <a:r>
              <a:rPr lang="sl-SI" dirty="0" smtClean="0">
                <a:latin typeface="Arial" pitchFamily="34" charset="0"/>
                <a:cs typeface="Arial" pitchFamily="34" charset="0"/>
              </a:rPr>
              <a:t>rib (visoka vzpetina),</a:t>
            </a:r>
          </a:p>
          <a:p>
            <a:pPr marL="742950" lvl="2" indent="-342900"/>
            <a:r>
              <a:rPr lang="sl-SI" dirty="0">
                <a:latin typeface="Arial" pitchFamily="34" charset="0"/>
                <a:cs typeface="Arial" pitchFamily="34" charset="0"/>
              </a:rPr>
              <a:t>g</a:t>
            </a:r>
            <a:r>
              <a:rPr lang="sl-SI" dirty="0" smtClean="0">
                <a:latin typeface="Arial" pitchFamily="34" charset="0"/>
                <a:cs typeface="Arial" pitchFamily="34" charset="0"/>
              </a:rPr>
              <a:t>ora (višja vzpetina),</a:t>
            </a:r>
          </a:p>
          <a:p>
            <a:pPr marL="742950" lvl="2" indent="-342900"/>
            <a:r>
              <a:rPr lang="sl-SI" dirty="0">
                <a:latin typeface="Arial" pitchFamily="34" charset="0"/>
                <a:cs typeface="Arial" pitchFamily="34" charset="0"/>
              </a:rPr>
              <a:t>p</a:t>
            </a:r>
            <a:r>
              <a:rPr lang="sl-SI" dirty="0" smtClean="0">
                <a:latin typeface="Arial" pitchFamily="34" charset="0"/>
                <a:cs typeface="Arial" pitchFamily="34" charset="0"/>
              </a:rPr>
              <a:t>lanota (visoka dokaj ravna vzpetina).</a:t>
            </a:r>
          </a:p>
          <a:p>
            <a:pPr marL="742950" lvl="2" indent="-342900"/>
            <a:endParaRPr lang="sl-SI" dirty="0">
              <a:latin typeface="Arial" pitchFamily="34" charset="0"/>
              <a:cs typeface="Arial" pitchFamily="34" charset="0"/>
            </a:endParaRPr>
          </a:p>
          <a:p>
            <a:pPr lvl="1"/>
            <a:endParaRPr lang="sl-SI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sl-SI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352</Words>
  <Application>Microsoft Office PowerPoint</Application>
  <PresentationFormat>Diaprojekcija na zaslonu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Officeova tema</vt:lpstr>
      <vt:lpstr>SKRBIMO ZA DOMAČI KRAJ</vt:lpstr>
      <vt:lpstr>Lego domačega kraja lahko opišemo na različne načine:</vt:lpstr>
      <vt:lpstr>Pri podrobnejšem opisu moramo opisati glede na POVRŠJE:</vt:lpstr>
      <vt:lpstr>Kotlina</vt:lpstr>
      <vt:lpstr>Dolina </vt:lpstr>
      <vt:lpstr>Vzpetina </vt:lpstr>
      <vt:lpstr>VRSTE VZPETIN</vt:lpstr>
      <vt:lpstr>Opis naselja gleda na reko, potok jezero:</vt:lpstr>
      <vt:lpstr>LEGA DOMAČEGA KRAJA (ZAPIS V ZVEZEK)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SKRBIMO ZA DOMAČI KRAJ</dc:title>
  <dc:creator>Irena Devetak</dc:creator>
  <cp:lastModifiedBy>Irena Devetak</cp:lastModifiedBy>
  <cp:revision>11</cp:revision>
  <dcterms:created xsi:type="dcterms:W3CDTF">2020-03-15T16:46:40Z</dcterms:created>
  <dcterms:modified xsi:type="dcterms:W3CDTF">2020-03-15T18:35:53Z</dcterms:modified>
</cp:coreProperties>
</file>