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3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EB71-DE3E-4BFD-9ECF-A0FEFAAD8846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6375-18EA-454C-A685-E44F53240A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841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EB71-DE3E-4BFD-9ECF-A0FEFAAD8846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6375-18EA-454C-A685-E44F53240A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12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EB71-DE3E-4BFD-9ECF-A0FEFAAD8846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6375-18EA-454C-A685-E44F53240A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427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EB71-DE3E-4BFD-9ECF-A0FEFAAD8846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6375-18EA-454C-A685-E44F53240A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447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EB71-DE3E-4BFD-9ECF-A0FEFAAD8846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6375-18EA-454C-A685-E44F53240A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175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EB71-DE3E-4BFD-9ECF-A0FEFAAD8846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6375-18EA-454C-A685-E44F53240A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014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EB71-DE3E-4BFD-9ECF-A0FEFAAD8846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6375-18EA-454C-A685-E44F53240A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168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EB71-DE3E-4BFD-9ECF-A0FEFAAD8846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6375-18EA-454C-A685-E44F53240A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964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EB71-DE3E-4BFD-9ECF-A0FEFAAD8846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6375-18EA-454C-A685-E44F53240A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127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EB71-DE3E-4BFD-9ECF-A0FEFAAD8846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6375-18EA-454C-A685-E44F53240A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999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EB71-DE3E-4BFD-9ECF-A0FEFAAD8846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6375-18EA-454C-A685-E44F53240A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230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EEB71-DE3E-4BFD-9ECF-A0FEFAAD8846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66375-18EA-454C-A685-E44F53240A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014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h7iJ9rJyp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656183"/>
          </a:xfrm>
        </p:spPr>
        <p:txBody>
          <a:bodyPr>
            <a:normAutofit/>
          </a:bodyPr>
          <a:lstStyle/>
          <a:p>
            <a:r>
              <a:rPr lang="sl-SI" sz="6000" dirty="0" smtClean="0">
                <a:solidFill>
                  <a:srgbClr val="FF0000"/>
                </a:solidFill>
              </a:rPr>
              <a:t>KRI, ŽILE IN SRCE</a:t>
            </a:r>
            <a:endParaRPr lang="sl-SI" sz="6000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988840"/>
            <a:ext cx="2541853" cy="433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4036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0" t="1467" r="35951" b="-1467"/>
          <a:stretch/>
        </p:blipFill>
        <p:spPr>
          <a:xfrm rot="5400000">
            <a:off x="820830" y="3003706"/>
            <a:ext cx="2587658" cy="2718166"/>
          </a:xfrm>
          <a:prstGeom prst="rect">
            <a:avLst/>
          </a:prstGeom>
        </p:spPr>
      </p:pic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4525963"/>
          </a:xfrm>
        </p:spPr>
        <p:txBody>
          <a:bodyPr>
            <a:normAutofit/>
          </a:bodyPr>
          <a:lstStyle/>
          <a:p>
            <a:r>
              <a:rPr lang="sl-SI" sz="2400" dirty="0" smtClean="0"/>
              <a:t>V mirnem prostoru nasloni glavo na prsi enega od staršev. Kaj slišiš? Če imaš doma tisto napravo, ki jo zdravniki nosijo okoli vratu, jo uporabi. Ali veš kako se imenuje?</a:t>
            </a:r>
          </a:p>
          <a:p>
            <a:r>
              <a:rPr lang="sl-SI" sz="2400" dirty="0" smtClean="0"/>
              <a:t>Preštej koliko udarcev slišiš v 10 sekundah in dobljeno število pomnoži s šest. Koliko udarcev/min naredi srce?</a:t>
            </a:r>
          </a:p>
          <a:p>
            <a:r>
              <a:rPr lang="sl-SI" sz="2400" dirty="0" smtClean="0"/>
              <a:t>Nastavi tri prste na levo dlan ali levo stran vratu, kot prikazujejo slike.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8" t="10800" r="13775"/>
          <a:stretch/>
        </p:blipFill>
        <p:spPr>
          <a:xfrm>
            <a:off x="4330615" y="3025371"/>
            <a:ext cx="342439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273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120680"/>
          </a:xfrm>
        </p:spPr>
        <p:txBody>
          <a:bodyPr>
            <a:normAutofit fontScale="70000" lnSpcReduction="20000"/>
          </a:bodyPr>
          <a:lstStyle/>
          <a:p>
            <a:r>
              <a:rPr lang="sl-SI" sz="2800" dirty="0" smtClean="0"/>
              <a:t>Si našel svoj utrip? Sedaj izmeri kolikokrat tebi udari srce v 10 sekundah in pomnoži dobljeno število s 6. Kolikokrat udarcev/ min naredi tvoje srce? Je kakšna razlika med tabo in tvojimi starši?</a:t>
            </a:r>
          </a:p>
          <a:p>
            <a:r>
              <a:rPr lang="sl-SI" sz="2800" dirty="0" smtClean="0"/>
              <a:t>Sedaj naj starši naredijo 10 počepov in ponovno izmerite utrip in enako naredi tudi ti. Najprej počepe, nato izmeri utrip. </a:t>
            </a:r>
          </a:p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r>
              <a:rPr lang="sl-SI" sz="2800" dirty="0" smtClean="0"/>
              <a:t>Opaziš kakšno razliko? Če ja, kaj meniš, zakaj je tako?</a:t>
            </a:r>
          </a:p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r>
              <a:rPr lang="sl-SI" sz="2800" dirty="0" smtClean="0"/>
              <a:t>Ugotovitve zapiši v zvezek. Napiši naslov </a:t>
            </a:r>
            <a:r>
              <a:rPr lang="sl-SI" sz="2800" dirty="0" smtClean="0">
                <a:solidFill>
                  <a:srgbClr val="C00000"/>
                </a:solidFill>
              </a:rPr>
              <a:t>KRI </a:t>
            </a:r>
            <a:r>
              <a:rPr lang="sl-SI" sz="2800" dirty="0" smtClean="0"/>
              <a:t>in spodaj zapiši ugotovitve.</a:t>
            </a:r>
          </a:p>
          <a:p>
            <a:pPr marL="0" indent="0">
              <a:buNone/>
            </a:pPr>
            <a:endParaRPr lang="sl-SI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l-SI" sz="2800" dirty="0" smtClean="0"/>
              <a:t>Mama/tata : _________ udarcev/min</a:t>
            </a:r>
          </a:p>
          <a:p>
            <a:pPr marL="0" indent="0">
              <a:buNone/>
            </a:pPr>
            <a:r>
              <a:rPr lang="sl-SI" sz="2800" dirty="0" smtClean="0"/>
              <a:t>Jaz: ________________ udarcev/min</a:t>
            </a:r>
          </a:p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r>
              <a:rPr lang="sl-SI" sz="2800" dirty="0" smtClean="0"/>
              <a:t>Obremenitev: 10 počepov ( lahko si zadate tudi kakšne druge izzive, bodite ustvarjalni. Lahko se 5 min žgečkate )</a:t>
            </a:r>
          </a:p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r>
              <a:rPr lang="sl-SI" sz="2800" dirty="0"/>
              <a:t>Mama/tata : _________ udarcev/min</a:t>
            </a:r>
          </a:p>
          <a:p>
            <a:pPr marL="0" indent="0">
              <a:buNone/>
            </a:pPr>
            <a:r>
              <a:rPr lang="sl-SI" sz="2800" dirty="0"/>
              <a:t>Jaz: ________________ </a:t>
            </a:r>
            <a:r>
              <a:rPr lang="sl-SI" sz="2800" dirty="0" smtClean="0"/>
              <a:t>udarcev/min</a:t>
            </a:r>
          </a:p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r>
              <a:rPr lang="sl-SI" sz="2800" dirty="0" smtClean="0"/>
              <a:t>Sedaj si pa poglej „napravo“ , ki jo slišiš v prsih.</a:t>
            </a:r>
            <a:endParaRPr lang="sl-SI" sz="2800" dirty="0"/>
          </a:p>
          <a:p>
            <a:pPr marL="0" indent="0">
              <a:buNone/>
            </a:pPr>
            <a:endParaRPr lang="sl-SI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171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SRCE</a:t>
            </a:r>
            <a:endParaRPr lang="sl-SI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76" y="1417638"/>
            <a:ext cx="6967392" cy="4661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6339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sz="2800" dirty="0" smtClean="0"/>
              <a:t>Zapis v zvezek:              </a:t>
            </a:r>
            <a:r>
              <a:rPr lang="sl-SI" dirty="0" smtClean="0">
                <a:solidFill>
                  <a:srgbClr val="C00000"/>
                </a:solidFill>
              </a:rPr>
              <a:t>SRCE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l-SI" dirty="0"/>
              <a:t>Srce je veliko približno kot </a:t>
            </a:r>
            <a:r>
              <a:rPr lang="sl-SI" dirty="0">
                <a:solidFill>
                  <a:srgbClr val="FF0000"/>
                </a:solidFill>
              </a:rPr>
              <a:t>PEST</a:t>
            </a:r>
            <a:r>
              <a:rPr lang="sl-SI" dirty="0"/>
              <a:t>. </a:t>
            </a:r>
            <a:r>
              <a:rPr lang="sl-SI" dirty="0">
                <a:solidFill>
                  <a:srgbClr val="FF0000"/>
                </a:solidFill>
              </a:rPr>
              <a:t>Leži v višini prsi</a:t>
            </a:r>
            <a:r>
              <a:rPr lang="sl-SI" dirty="0"/>
              <a:t>, skoraj na sredini telesa. Je </a:t>
            </a:r>
            <a:r>
              <a:rPr lang="sl-SI" dirty="0">
                <a:solidFill>
                  <a:srgbClr val="FF0000"/>
                </a:solidFill>
              </a:rPr>
              <a:t>votla mišica</a:t>
            </a:r>
            <a:r>
              <a:rPr lang="sl-SI" dirty="0"/>
              <a:t>, ki s krčenjem </a:t>
            </a:r>
            <a:r>
              <a:rPr lang="sl-SI" dirty="0">
                <a:solidFill>
                  <a:srgbClr val="FF0000"/>
                </a:solidFill>
              </a:rPr>
              <a:t>potisne kri po žilah</a:t>
            </a:r>
            <a:r>
              <a:rPr lang="sl-SI" dirty="0"/>
              <a:t>.  Sestavljeno je iz </a:t>
            </a:r>
            <a:r>
              <a:rPr lang="sl-SI" dirty="0">
                <a:solidFill>
                  <a:srgbClr val="FF0000"/>
                </a:solidFill>
              </a:rPr>
              <a:t>dveh delov</a:t>
            </a:r>
            <a:r>
              <a:rPr lang="sl-SI" dirty="0"/>
              <a:t>, ki sta spojena en z drugim. Vsak del je razdeljen še na dva dela; </a:t>
            </a:r>
            <a:r>
              <a:rPr lang="sl-SI" dirty="0">
                <a:solidFill>
                  <a:srgbClr val="FF0000"/>
                </a:solidFill>
              </a:rPr>
              <a:t>PREDDVOR </a:t>
            </a:r>
            <a:r>
              <a:rPr lang="sl-SI" dirty="0"/>
              <a:t>zgoraj in </a:t>
            </a:r>
            <a:r>
              <a:rPr lang="sl-SI" dirty="0">
                <a:solidFill>
                  <a:srgbClr val="FF0000"/>
                </a:solidFill>
              </a:rPr>
              <a:t>PREKAT</a:t>
            </a:r>
            <a:r>
              <a:rPr lang="sl-SI" dirty="0"/>
              <a:t> spodaj, po katerih kroži kri.</a:t>
            </a:r>
          </a:p>
          <a:p>
            <a:pPr marL="0" indent="0">
              <a:buNone/>
            </a:pPr>
            <a:r>
              <a:rPr lang="sl-SI" dirty="0"/>
              <a:t>Pri zdravem človeku se v </a:t>
            </a:r>
            <a:r>
              <a:rPr lang="sl-SI" dirty="0">
                <a:solidFill>
                  <a:srgbClr val="FF0000"/>
                </a:solidFill>
              </a:rPr>
              <a:t>1 minuti razširi in skrči 60 do 80 krat</a:t>
            </a:r>
            <a:r>
              <a:rPr lang="sl-SI" dirty="0"/>
              <a:t>. Ko smo utrujeni, potrebuje naše telo več krvi, zato srce hitreje bije, ko pa smo spočiti in mirni, naše srce počiva in bije zato počasneje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2100" dirty="0" smtClean="0"/>
              <a:t>Če imaš možnost skopirati sličico srca iz prejšnje strani, jo lahko prilepiš spodaj.</a:t>
            </a:r>
            <a:endParaRPr lang="sl-SI" sz="21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11447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KRI IN ŽILE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Kri je tekočina, </a:t>
            </a:r>
            <a:r>
              <a:rPr lang="sl-SI" dirty="0" smtClean="0">
                <a:solidFill>
                  <a:srgbClr val="FF0000"/>
                </a:solidFill>
              </a:rPr>
              <a:t>ki preskrbuje telo z vsem, kar potrebuje za življenje</a:t>
            </a:r>
            <a:r>
              <a:rPr lang="sl-SI" dirty="0" smtClean="0"/>
              <a:t>. Teče po krvnih žilah, ki so razpredene po vsem telesu. 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Prinaša hrano </a:t>
            </a:r>
            <a:r>
              <a:rPr lang="sl-SI" dirty="0" smtClean="0"/>
              <a:t>in </a:t>
            </a:r>
            <a:r>
              <a:rPr lang="sl-SI" dirty="0" smtClean="0">
                <a:solidFill>
                  <a:srgbClr val="FF0000"/>
                </a:solidFill>
              </a:rPr>
              <a:t>kisik</a:t>
            </a:r>
            <a:r>
              <a:rPr lang="sl-SI" dirty="0" smtClean="0"/>
              <a:t> v vsako celico telesa in od tam odnaša nepotrebne snovi. Hrana pride v kri skozi steno tankega črevesa, kisik pa skozi pljuča. 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Arterije</a:t>
            </a:r>
            <a:r>
              <a:rPr lang="sl-SI" dirty="0" smtClean="0"/>
              <a:t> so žile, po katerih teče kri od srca proti drugim telesnim delom. Po </a:t>
            </a:r>
            <a:r>
              <a:rPr lang="sl-SI" dirty="0" smtClean="0">
                <a:solidFill>
                  <a:srgbClr val="FF0000"/>
                </a:solidFill>
              </a:rPr>
              <a:t>venah</a:t>
            </a:r>
            <a:r>
              <a:rPr lang="sl-SI" dirty="0" smtClean="0"/>
              <a:t> pa kri teče nazaj v srce. </a:t>
            </a:r>
            <a:r>
              <a:rPr lang="sl-SI" dirty="0" smtClean="0">
                <a:solidFill>
                  <a:srgbClr val="FF0000"/>
                </a:solidFill>
              </a:rPr>
              <a:t>Lasnice ali kapilare </a:t>
            </a:r>
            <a:r>
              <a:rPr lang="sl-SI" dirty="0" smtClean="0"/>
              <a:t>so najtanjše žilice v telesu in povezujejo arterije in vene.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-19489"/>
            <a:ext cx="238125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652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39552" y="620688"/>
            <a:ext cx="8424936" cy="4525963"/>
          </a:xfrm>
        </p:spPr>
        <p:txBody>
          <a:bodyPr/>
          <a:lstStyle/>
          <a:p>
            <a:r>
              <a:rPr lang="sl-SI" dirty="0" smtClean="0"/>
              <a:t>Preberi besedilo v učbeniku, na strani 54 in 55.</a:t>
            </a:r>
          </a:p>
          <a:p>
            <a:r>
              <a:rPr lang="sl-SI" dirty="0" smtClean="0"/>
              <a:t>Dodatne vsebine: na portalu Radovednih pet je nekaj filmčkov v povezavi s to snovjo. Če imaš čas in možnost si jih lahko ogledaš.</a:t>
            </a:r>
          </a:p>
          <a:p>
            <a:r>
              <a:rPr lang="sl-SI" dirty="0" smtClean="0"/>
              <a:t>Lahko si pa pogledaš tudi risanko o srcu: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https://www.youtube.com/watch?v=Th7iJ9rJypM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57006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489</Words>
  <Application>Microsoft Office PowerPoint</Application>
  <PresentationFormat>Diaprojekcija na zaslonu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Officeova tema</vt:lpstr>
      <vt:lpstr>KRI, ŽILE IN SRCE</vt:lpstr>
      <vt:lpstr>PowerPointova predstavitev</vt:lpstr>
      <vt:lpstr>PowerPointova predstavitev</vt:lpstr>
      <vt:lpstr>SRCE</vt:lpstr>
      <vt:lpstr>Zapis v zvezek:              SRCE</vt:lpstr>
      <vt:lpstr>KRI IN ŽILE</vt:lpstr>
      <vt:lpstr>PowerPointova predstavitev</vt:lpstr>
    </vt:vector>
  </TitlesOfParts>
  <Company>Ministrstvo za Šolstvo in Šport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 IN ŽILE</dc:title>
  <dc:creator>Uporabnik</dc:creator>
  <cp:lastModifiedBy>Uporabnik sistema Windows</cp:lastModifiedBy>
  <cp:revision>10</cp:revision>
  <dcterms:created xsi:type="dcterms:W3CDTF">2012-12-03T12:19:30Z</dcterms:created>
  <dcterms:modified xsi:type="dcterms:W3CDTF">2020-03-26T08:23:33Z</dcterms:modified>
</cp:coreProperties>
</file>