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75" r:id="rId3"/>
    <p:sldId id="289" r:id="rId4"/>
    <p:sldId id="287" r:id="rId5"/>
    <p:sldId id="294" r:id="rId6"/>
    <p:sldId id="295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F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vsebine 3"/>
          <p:cNvSpPr>
            <a:spLocks noGrp="1"/>
          </p:cNvSpPr>
          <p:nvPr>
            <p:ph idx="1"/>
          </p:nvPr>
        </p:nvSpPr>
        <p:spPr>
          <a:xfrm>
            <a:off x="683568" y="332656"/>
            <a:ext cx="8229600" cy="150162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sl-SI" sz="4800" b="1" dirty="0" smtClean="0">
                <a:solidFill>
                  <a:schemeClr val="tx1"/>
                </a:solidFill>
              </a:rPr>
              <a:t>POTOVANJE V NOVI VEK IN SODOBNOST</a:t>
            </a:r>
            <a:endParaRPr lang="sl-SI" sz="4800" b="1" dirty="0">
              <a:solidFill>
                <a:schemeClr val="tx1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827584" y="2564904"/>
            <a:ext cx="4392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Pomembna pridobitev na začetku novega veka je bila tudi  iznajdba tiska.</a:t>
            </a:r>
            <a:endParaRPr lang="sl-SI" sz="2800" dirty="0"/>
          </a:p>
        </p:txBody>
      </p:sp>
      <p:sp>
        <p:nvSpPr>
          <p:cNvPr id="8" name="Pravokotnik 7"/>
          <p:cNvSpPr/>
          <p:nvPr/>
        </p:nvSpPr>
        <p:spPr>
          <a:xfrm>
            <a:off x="826773" y="5150222"/>
            <a:ext cx="772487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/>
            </a:r>
            <a:br>
              <a:rPr lang="sl-SI" dirty="0"/>
            </a:br>
            <a:r>
              <a:rPr lang="sl-SI" sz="2800" dirty="0" smtClean="0"/>
              <a:t>Tiskane knjige so </a:t>
            </a:r>
            <a:r>
              <a:rPr lang="sl-SI" sz="2800" dirty="0"/>
              <a:t>še dodatno </a:t>
            </a:r>
            <a:r>
              <a:rPr lang="sl-SI" sz="2800" dirty="0" smtClean="0"/>
              <a:t>spodbudile </a:t>
            </a:r>
            <a:r>
              <a:rPr lang="sl-SI" sz="2800" dirty="0"/>
              <a:t>napredek. </a:t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3" name="Pravokotnik 2"/>
          <p:cNvSpPr/>
          <p:nvPr/>
        </p:nvSpPr>
        <p:spPr>
          <a:xfrm>
            <a:off x="2843808" y="6381328"/>
            <a:ext cx="6804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/>
              <a:t>https://gree-conditions.ru/sl/kogda-poyavilsya-pechatnyi-stanok-izobretenie-pechatnogo-stanka/</a:t>
            </a:r>
          </a:p>
        </p:txBody>
      </p:sp>
      <p:pic>
        <p:nvPicPr>
          <p:cNvPr id="2050" name="Picture 2" descr="F:\KORONA VIRUS\knigope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17" b="10006"/>
          <a:stretch/>
        </p:blipFill>
        <p:spPr bwMode="auto">
          <a:xfrm>
            <a:off x="5253406" y="2227999"/>
            <a:ext cx="3474178" cy="276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26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509120"/>
            <a:ext cx="7355160" cy="1008112"/>
          </a:xfrm>
        </p:spPr>
        <p:txBody>
          <a:bodyPr>
            <a:noAutofit/>
          </a:bodyPr>
          <a:lstStyle/>
          <a:p>
            <a:pPr algn="l"/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 </a:t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3" name="Zaobljeni pravokotnik 2"/>
          <p:cNvSpPr/>
          <p:nvPr/>
        </p:nvSpPr>
        <p:spPr>
          <a:xfrm>
            <a:off x="611560" y="547192"/>
            <a:ext cx="7560840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tx1"/>
                </a:solidFill>
                <a:latin typeface="+mj-lt"/>
              </a:rPr>
              <a:t>KAJ JE DOPRINESLO TISKANJE KNJIG?</a:t>
            </a:r>
            <a:endParaRPr lang="sl-SI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411120" y="548680"/>
            <a:ext cx="826533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2800" dirty="0"/>
          </a:p>
          <a:p>
            <a:endParaRPr lang="sl-SI" sz="1400" dirty="0" smtClean="0"/>
          </a:p>
          <a:p>
            <a:endParaRPr lang="sl-SI" sz="800" dirty="0" smtClean="0"/>
          </a:p>
          <a:p>
            <a:r>
              <a:rPr lang="sl-SI" sz="2800" dirty="0" smtClean="0"/>
              <a:t>Prej (v srednjem veku) je bilo izobraženih </a:t>
            </a:r>
            <a:r>
              <a:rPr lang="sl-SI" sz="2800" dirty="0"/>
              <a:t>ljudi </a:t>
            </a:r>
            <a:r>
              <a:rPr lang="sl-SI" sz="2800" dirty="0" smtClean="0"/>
              <a:t>malo</a:t>
            </a:r>
            <a:r>
              <a:rPr lang="sl-SI" sz="2800" dirty="0"/>
              <a:t>. K</a:t>
            </a:r>
            <a:r>
              <a:rPr lang="sl-SI" sz="2800" dirty="0" smtClean="0"/>
              <a:t>njig </a:t>
            </a:r>
            <a:r>
              <a:rPr lang="sl-SI" sz="2800" dirty="0"/>
              <a:t>je bilo malo, saj so </a:t>
            </a:r>
            <a:r>
              <a:rPr lang="sl-SI" sz="2800" dirty="0" smtClean="0"/>
              <a:t>jih morali  prepisovati </a:t>
            </a:r>
            <a:r>
              <a:rPr lang="sl-SI" sz="2800" dirty="0"/>
              <a:t>na </a:t>
            </a:r>
            <a:r>
              <a:rPr lang="sl-SI" sz="2800" dirty="0" smtClean="0"/>
              <a:t>roko. </a:t>
            </a:r>
          </a:p>
          <a:p>
            <a:endParaRPr lang="sl-SI" sz="2800" dirty="0"/>
          </a:p>
          <a:p>
            <a:endParaRPr lang="sl-SI" sz="2800" dirty="0" smtClean="0">
              <a:solidFill>
                <a:schemeClr val="hlink"/>
              </a:solidFill>
            </a:endParaRPr>
          </a:p>
          <a:p>
            <a:endParaRPr lang="sl-SI" sz="2800" dirty="0">
              <a:solidFill>
                <a:schemeClr val="hlink"/>
              </a:solidFill>
            </a:endParaRPr>
          </a:p>
          <a:p>
            <a:endParaRPr lang="sl-SI" sz="2800" dirty="0"/>
          </a:p>
          <a:p>
            <a:endParaRPr lang="sl-SI" sz="2800" dirty="0"/>
          </a:p>
        </p:txBody>
      </p:sp>
      <p:sp>
        <p:nvSpPr>
          <p:cNvPr id="4" name="Pravokotnik 3"/>
          <p:cNvSpPr/>
          <p:nvPr/>
        </p:nvSpPr>
        <p:spPr>
          <a:xfrm>
            <a:off x="2915816" y="6504438"/>
            <a:ext cx="77085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00" dirty="0"/>
              <a:t>https://www.google.com/search?q=skriptorij&amp;source=lnms&amp;tbm=isch&amp;sa=X&amp;ved=2ahUKEwiIwrKWjNnoAhXGAew</a:t>
            </a:r>
          </a:p>
        </p:txBody>
      </p:sp>
      <p:pic>
        <p:nvPicPr>
          <p:cNvPr id="3074" name="Picture 2" descr="F:\KORONA VIRUS\64679858_scriptorij_fp-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56132"/>
            <a:ext cx="5256583" cy="394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71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KORONA VIRUS\1200px-Tiskarski_stroj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643" y="620688"/>
            <a:ext cx="5952662" cy="446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3491880" y="6504438"/>
            <a:ext cx="68042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00" dirty="0"/>
              <a:t>https://www.google.com/search?q=stari+tiskarski+stroji&amp;source=lnms&amp;tbm=isch&amp;sa=X&amp;ved=2ahUKE</a:t>
            </a:r>
          </a:p>
        </p:txBody>
      </p:sp>
      <p:sp>
        <p:nvSpPr>
          <p:cNvPr id="2" name="Pravokotnik 1"/>
          <p:cNvSpPr/>
          <p:nvPr/>
        </p:nvSpPr>
        <p:spPr>
          <a:xfrm>
            <a:off x="251520" y="1412776"/>
            <a:ext cx="26642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Z izumom tiska pa </a:t>
            </a:r>
            <a:r>
              <a:rPr lang="sl-SI" sz="2800" dirty="0"/>
              <a:t>so začeli knjige </a:t>
            </a:r>
            <a:r>
              <a:rPr lang="sl-SI" sz="2800" dirty="0" smtClean="0"/>
              <a:t>tiskati. Tiskanje je teklo mnogo hitreje kot prepisovanje.  </a:t>
            </a:r>
            <a:endParaRPr lang="sl-SI" sz="2800" dirty="0"/>
          </a:p>
        </p:txBody>
      </p:sp>
      <p:sp>
        <p:nvSpPr>
          <p:cNvPr id="3" name="Pravokotnik 2"/>
          <p:cNvSpPr/>
          <p:nvPr/>
        </p:nvSpPr>
        <p:spPr>
          <a:xfrm>
            <a:off x="251520" y="537321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Večje število knjig je omogočilo hitro širjenje pismenosti in znanja. </a:t>
            </a:r>
          </a:p>
        </p:txBody>
      </p:sp>
    </p:spTree>
    <p:extLst>
      <p:ext uri="{BB962C8B-B14F-4D97-AF65-F5344CB8AC3E}">
        <p14:creationId xmlns:p14="http://schemas.microsoft.com/office/powerpoint/2010/main" val="392064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3335288" y="6349390"/>
            <a:ext cx="5796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00" dirty="0"/>
              <a:t>https://www.google.com/search?q=primo%C5%BE+trubar&amp;source=lnms&amp;tbm=isch&amp;sa=X&amp;ved=2ahUKEwjF5ZSZ17LoAhVDkFwKHWBHBrgQ_AUoAXoECBQQAw&amp;biw=1600&amp;bih=763#imgrc=QxYg12DGTMdOwM</a:t>
            </a:r>
          </a:p>
        </p:txBody>
      </p:sp>
      <p:pic>
        <p:nvPicPr>
          <p:cNvPr id="5" name="Picture 2" descr="F:\KORONA VIRUS\BW-dwJIFJS6z2TITOgrGP8LnGEY6b_1_M5MfjBO7d87jnmKLiFPaBpqdjqLnHNhphNj5VuEdN_a0jU0NzE0nqduWB0901oMJ2F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395" y="850099"/>
            <a:ext cx="4742061" cy="459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755576" y="1700808"/>
            <a:ext cx="60304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Prvo slovensko knjigo je </a:t>
            </a:r>
            <a:br>
              <a:rPr lang="sl-SI" sz="2800" dirty="0"/>
            </a:br>
            <a:r>
              <a:rPr lang="sl-SI" sz="2800" dirty="0"/>
              <a:t>napisal Primož Trubar.</a:t>
            </a:r>
            <a:br>
              <a:rPr lang="sl-SI" sz="2800" dirty="0"/>
            </a:b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77770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otnik 6"/>
          <p:cNvSpPr/>
          <p:nvPr/>
        </p:nvSpPr>
        <p:spPr>
          <a:xfrm>
            <a:off x="510950" y="5229200"/>
            <a:ext cx="3600400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a</a:t>
            </a:r>
            <a:r>
              <a:rPr lang="sl-SI" dirty="0" smtClean="0">
                <a:solidFill>
                  <a:schemeClr val="tx1"/>
                </a:solidFill>
              </a:rPr>
              <a:t>vtor prve slovenske knjige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469773" y="3401583"/>
            <a:ext cx="4235559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s</a:t>
            </a:r>
            <a:r>
              <a:rPr lang="sl-SI" dirty="0" smtClean="0">
                <a:solidFill>
                  <a:schemeClr val="tx1"/>
                </a:solidFill>
              </a:rPr>
              <a:t>troj, ki je za svoje delovanje izkoriščal paro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9" name="Zaobljeni pravokotnik 8"/>
          <p:cNvSpPr/>
          <p:nvPr/>
        </p:nvSpPr>
        <p:spPr>
          <a:xfrm>
            <a:off x="493980" y="4293096"/>
            <a:ext cx="3600400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p</a:t>
            </a:r>
            <a:r>
              <a:rPr lang="sl-SI" dirty="0" smtClean="0">
                <a:solidFill>
                  <a:schemeClr val="tx1"/>
                </a:solidFill>
              </a:rPr>
              <a:t>omorščak, ki je odkril Ameriko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0" name="Zaobljeni pravokotnik 9"/>
          <p:cNvSpPr/>
          <p:nvPr/>
        </p:nvSpPr>
        <p:spPr>
          <a:xfrm>
            <a:off x="466595" y="2485018"/>
            <a:ext cx="3600400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o</a:t>
            </a:r>
            <a:r>
              <a:rPr lang="sl-SI" dirty="0" smtClean="0">
                <a:solidFill>
                  <a:schemeClr val="tx1"/>
                </a:solidFill>
              </a:rPr>
              <a:t>bdobje med letoma 1500 in 1918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1" name="Zaobljeni pravokotnik 10"/>
          <p:cNvSpPr/>
          <p:nvPr/>
        </p:nvSpPr>
        <p:spPr>
          <a:xfrm>
            <a:off x="6989843" y="4095429"/>
            <a:ext cx="1908212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sodobnost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2" name="Zaobljeni pravokotnik 11"/>
          <p:cNvSpPr/>
          <p:nvPr/>
        </p:nvSpPr>
        <p:spPr>
          <a:xfrm>
            <a:off x="6963982" y="2669805"/>
            <a:ext cx="1944216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t</a:t>
            </a:r>
            <a:r>
              <a:rPr lang="sl-SI" dirty="0" smtClean="0">
                <a:solidFill>
                  <a:schemeClr val="tx1"/>
                </a:solidFill>
              </a:rPr>
              <a:t>iskarski stroj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3" name="Zaobljeni pravokotnik 12"/>
          <p:cNvSpPr/>
          <p:nvPr/>
        </p:nvSpPr>
        <p:spPr>
          <a:xfrm>
            <a:off x="7015704" y="4797152"/>
            <a:ext cx="1892494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Primož Trubar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4" name="Zaobljeni pravokotnik 13"/>
          <p:cNvSpPr/>
          <p:nvPr/>
        </p:nvSpPr>
        <p:spPr>
          <a:xfrm>
            <a:off x="6987174" y="5517232"/>
            <a:ext cx="1892494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n</a:t>
            </a:r>
            <a:r>
              <a:rPr lang="sl-SI" dirty="0" smtClean="0">
                <a:solidFill>
                  <a:schemeClr val="tx1"/>
                </a:solidFill>
              </a:rPr>
              <a:t>ovi vek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5" name="Zaobljeni pravokotnik 14"/>
          <p:cNvSpPr/>
          <p:nvPr/>
        </p:nvSpPr>
        <p:spPr>
          <a:xfrm>
            <a:off x="6963982" y="1979847"/>
            <a:ext cx="1944216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Krištof Kolumb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6" name="Zaobljeni pravokotnik 15"/>
          <p:cNvSpPr/>
          <p:nvPr/>
        </p:nvSpPr>
        <p:spPr>
          <a:xfrm>
            <a:off x="6987174" y="6201308"/>
            <a:ext cx="1944216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p</a:t>
            </a:r>
            <a:r>
              <a:rPr lang="sl-SI" dirty="0" smtClean="0">
                <a:solidFill>
                  <a:schemeClr val="tx1"/>
                </a:solidFill>
              </a:rPr>
              <a:t>arni stroj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7" name="Zaobljeni pravokotnik 16"/>
          <p:cNvSpPr/>
          <p:nvPr/>
        </p:nvSpPr>
        <p:spPr>
          <a:xfrm>
            <a:off x="6979700" y="3401177"/>
            <a:ext cx="192849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France Prešeren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8" name="Pravokotnik 17"/>
          <p:cNvSpPr/>
          <p:nvPr/>
        </p:nvSpPr>
        <p:spPr>
          <a:xfrm>
            <a:off x="683568" y="404664"/>
            <a:ext cx="784887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Zapiši v zvezek:</a:t>
            </a:r>
          </a:p>
          <a:p>
            <a:pPr lvl="0" algn="ctr"/>
            <a:r>
              <a:rPr lang="sl-SI" sz="2800" cap="all" dirty="0" smtClean="0"/>
              <a:t>Ponavljanje</a:t>
            </a:r>
          </a:p>
          <a:p>
            <a:pPr lvl="0" algn="ctr"/>
            <a:endParaRPr lang="sl-SI" sz="800" cap="all" dirty="0" smtClean="0"/>
          </a:p>
          <a:p>
            <a:pPr lvl="0" algn="ctr"/>
            <a:r>
              <a:rPr lang="sl-SI" sz="2800" dirty="0" smtClean="0"/>
              <a:t>Poveži, da bo prav. Na desni strani so trije vsiljivci.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67297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otnik 6"/>
          <p:cNvSpPr/>
          <p:nvPr/>
        </p:nvSpPr>
        <p:spPr>
          <a:xfrm>
            <a:off x="510950" y="5229200"/>
            <a:ext cx="3600400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a</a:t>
            </a:r>
            <a:r>
              <a:rPr lang="sl-SI" dirty="0" smtClean="0">
                <a:solidFill>
                  <a:schemeClr val="tx1"/>
                </a:solidFill>
              </a:rPr>
              <a:t>vtor prve slovenske knjige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469773" y="3401583"/>
            <a:ext cx="4235559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s</a:t>
            </a:r>
            <a:r>
              <a:rPr lang="sl-SI" dirty="0" smtClean="0">
                <a:solidFill>
                  <a:schemeClr val="tx1"/>
                </a:solidFill>
              </a:rPr>
              <a:t>troj, ki je za svoje delovanje izkoriščal paro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9" name="Zaobljeni pravokotnik 8"/>
          <p:cNvSpPr/>
          <p:nvPr/>
        </p:nvSpPr>
        <p:spPr>
          <a:xfrm>
            <a:off x="493980" y="4293096"/>
            <a:ext cx="3600400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p</a:t>
            </a:r>
            <a:r>
              <a:rPr lang="sl-SI" dirty="0" smtClean="0">
                <a:solidFill>
                  <a:schemeClr val="tx1"/>
                </a:solidFill>
              </a:rPr>
              <a:t>omorščak, ki je odkril Ameriko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0" name="Zaobljeni pravokotnik 9"/>
          <p:cNvSpPr/>
          <p:nvPr/>
        </p:nvSpPr>
        <p:spPr>
          <a:xfrm>
            <a:off x="466595" y="2485018"/>
            <a:ext cx="3600400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o</a:t>
            </a:r>
            <a:r>
              <a:rPr lang="sl-SI" dirty="0" smtClean="0">
                <a:solidFill>
                  <a:schemeClr val="tx1"/>
                </a:solidFill>
              </a:rPr>
              <a:t>bdobje med letoma 1500 in 1918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1" name="Zaobljeni pravokotnik 10"/>
          <p:cNvSpPr/>
          <p:nvPr/>
        </p:nvSpPr>
        <p:spPr>
          <a:xfrm>
            <a:off x="6989843" y="4095429"/>
            <a:ext cx="1908212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sodobnost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2" name="Zaobljeni pravokotnik 11"/>
          <p:cNvSpPr/>
          <p:nvPr/>
        </p:nvSpPr>
        <p:spPr>
          <a:xfrm>
            <a:off x="6963982" y="2669805"/>
            <a:ext cx="1944216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t</a:t>
            </a:r>
            <a:r>
              <a:rPr lang="sl-SI" dirty="0" smtClean="0">
                <a:solidFill>
                  <a:schemeClr val="tx1"/>
                </a:solidFill>
              </a:rPr>
              <a:t>iskarski stroj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3" name="Zaobljeni pravokotnik 12"/>
          <p:cNvSpPr/>
          <p:nvPr/>
        </p:nvSpPr>
        <p:spPr>
          <a:xfrm>
            <a:off x="7015704" y="4797152"/>
            <a:ext cx="1892494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Primož Trubar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4" name="Zaobljeni pravokotnik 13"/>
          <p:cNvSpPr/>
          <p:nvPr/>
        </p:nvSpPr>
        <p:spPr>
          <a:xfrm>
            <a:off x="6987174" y="5517232"/>
            <a:ext cx="1892494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n</a:t>
            </a:r>
            <a:r>
              <a:rPr lang="sl-SI" dirty="0" smtClean="0">
                <a:solidFill>
                  <a:schemeClr val="tx1"/>
                </a:solidFill>
              </a:rPr>
              <a:t>ovi vek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5" name="Zaobljeni pravokotnik 14"/>
          <p:cNvSpPr/>
          <p:nvPr/>
        </p:nvSpPr>
        <p:spPr>
          <a:xfrm>
            <a:off x="6963982" y="1979847"/>
            <a:ext cx="1944216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Krištof Kolumb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6" name="Zaobljeni pravokotnik 15"/>
          <p:cNvSpPr/>
          <p:nvPr/>
        </p:nvSpPr>
        <p:spPr>
          <a:xfrm>
            <a:off x="6987174" y="6201308"/>
            <a:ext cx="1944216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p</a:t>
            </a:r>
            <a:r>
              <a:rPr lang="sl-SI" dirty="0" smtClean="0">
                <a:solidFill>
                  <a:schemeClr val="tx1"/>
                </a:solidFill>
              </a:rPr>
              <a:t>arni stroj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7" name="Zaobljeni pravokotnik 16"/>
          <p:cNvSpPr/>
          <p:nvPr/>
        </p:nvSpPr>
        <p:spPr>
          <a:xfrm>
            <a:off x="6979700" y="3401177"/>
            <a:ext cx="192849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France Prešeren</a:t>
            </a:r>
            <a:endParaRPr lang="sl-SI" dirty="0">
              <a:solidFill>
                <a:schemeClr val="tx1"/>
              </a:solidFill>
            </a:endParaRPr>
          </a:p>
        </p:txBody>
      </p:sp>
      <p:cxnSp>
        <p:nvCxnSpPr>
          <p:cNvPr id="3" name="Raven povezovalnik 2"/>
          <p:cNvCxnSpPr>
            <a:stCxn id="10" idx="3"/>
          </p:cNvCxnSpPr>
          <p:nvPr/>
        </p:nvCxnSpPr>
        <p:spPr>
          <a:xfrm>
            <a:off x="4066995" y="2665038"/>
            <a:ext cx="2896987" cy="2852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ovezovalnik 5"/>
          <p:cNvCxnSpPr>
            <a:stCxn id="8" idx="3"/>
            <a:endCxn id="16" idx="1"/>
          </p:cNvCxnSpPr>
          <p:nvPr/>
        </p:nvCxnSpPr>
        <p:spPr>
          <a:xfrm>
            <a:off x="4705332" y="3581603"/>
            <a:ext cx="2281842" cy="279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ovezovalnik 18"/>
          <p:cNvCxnSpPr>
            <a:stCxn id="9" idx="3"/>
            <a:endCxn id="15" idx="1"/>
          </p:cNvCxnSpPr>
          <p:nvPr/>
        </p:nvCxnSpPr>
        <p:spPr>
          <a:xfrm flipV="1">
            <a:off x="4094380" y="2159867"/>
            <a:ext cx="2869602" cy="2313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ovezovalnik 20"/>
          <p:cNvCxnSpPr>
            <a:stCxn id="7" idx="3"/>
            <a:endCxn id="13" idx="1"/>
          </p:cNvCxnSpPr>
          <p:nvPr/>
        </p:nvCxnSpPr>
        <p:spPr>
          <a:xfrm flipV="1">
            <a:off x="4111350" y="4977172"/>
            <a:ext cx="290435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jeZBesedilom 1"/>
          <p:cNvSpPr txBox="1"/>
          <p:nvPr/>
        </p:nvSpPr>
        <p:spPr>
          <a:xfrm>
            <a:off x="695837" y="810290"/>
            <a:ext cx="314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/>
              <a:t>Rešitve:</a:t>
            </a: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45648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190</Words>
  <Application>Microsoft Office PowerPoint</Application>
  <PresentationFormat>Diaprojekcija na zaslonu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PowerPointova predstavitev</vt:lpstr>
      <vt:lpstr>       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Zdaj smo že bolj natančno spoznali obdobje srednega veka. Vemo, kako so živeli v srednjeveških gradovih in kako v mestih.  Obdobju srednjega veka sledi obdobje novega veka, ko je človeštvo  doživelo velike spremembe.</dc:title>
  <dc:creator>Barbara</dc:creator>
  <cp:lastModifiedBy>Barbara</cp:lastModifiedBy>
  <cp:revision>63</cp:revision>
  <dcterms:created xsi:type="dcterms:W3CDTF">2020-03-23T12:32:13Z</dcterms:created>
  <dcterms:modified xsi:type="dcterms:W3CDTF">2020-04-08T17:59:40Z</dcterms:modified>
</cp:coreProperties>
</file>