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8C-4KIQZ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955814" y="6525344"/>
            <a:ext cx="21451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800" dirty="0"/>
              <a:t>https://www.google.com/search?q=vitez&amp;tbm</a:t>
            </a:r>
          </a:p>
        </p:txBody>
      </p:sp>
      <p:pic>
        <p:nvPicPr>
          <p:cNvPr id="5" name="Picture 2" descr="F:\KORONA VIRUS\vitez_mecev_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" t="7557" r="3544" b="8368"/>
          <a:stretch/>
        </p:blipFill>
        <p:spPr bwMode="auto">
          <a:xfrm>
            <a:off x="6588697" y="785817"/>
            <a:ext cx="1981174" cy="318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307638" y="3316997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sz="2800" dirty="0" smtClean="0"/>
          </a:p>
          <a:p>
            <a:pPr marL="342900" lvl="0" indent="-342900">
              <a:buFontTx/>
              <a:buChar char="-"/>
            </a:pPr>
            <a:r>
              <a:rPr lang="sl-SI" sz="2400" dirty="0" smtClean="0"/>
              <a:t>S klikom na spodnjo povezavo si oglej </a:t>
            </a:r>
          </a:p>
          <a:p>
            <a:pPr lvl="0"/>
            <a:r>
              <a:rPr lang="sl-SI" sz="2400" dirty="0"/>
              <a:t> </a:t>
            </a:r>
            <a:r>
              <a:rPr lang="sl-SI" sz="2400" dirty="0" smtClean="0"/>
              <a:t>    zanimiv posnetek, ki so ga naredili učenci </a:t>
            </a:r>
          </a:p>
          <a:p>
            <a:pPr lvl="0"/>
            <a:r>
              <a:rPr lang="sl-SI" sz="2400" dirty="0"/>
              <a:t> </a:t>
            </a:r>
            <a:r>
              <a:rPr lang="sl-SI" sz="2400" dirty="0" smtClean="0"/>
              <a:t>    ene od osnovnih šol.  </a:t>
            </a:r>
          </a:p>
          <a:p>
            <a:pPr lvl="0"/>
            <a:r>
              <a:rPr lang="sl-SI" sz="2400" dirty="0"/>
              <a:t> </a:t>
            </a:r>
            <a:r>
              <a:rPr lang="sl-SI" sz="2400" dirty="0" smtClean="0"/>
              <a:t>    Govori o junaškemu vitezu. </a:t>
            </a:r>
            <a:endParaRPr lang="sl-SI" sz="800" dirty="0" smtClean="0"/>
          </a:p>
          <a:p>
            <a:pPr lvl="0"/>
            <a:r>
              <a:rPr lang="sl-SI" sz="1600" dirty="0" smtClean="0"/>
              <a:t>        </a:t>
            </a:r>
            <a:r>
              <a:rPr lang="sl-SI" sz="2000" dirty="0">
                <a:hlinkClick r:id="rId3"/>
              </a:rPr>
              <a:t>https://www.youtube.com/watch?v=Yh8C-4KIQZY</a:t>
            </a:r>
            <a:endParaRPr lang="sl-SI" sz="2000" dirty="0"/>
          </a:p>
          <a:p>
            <a:endParaRPr lang="sl-SI" sz="1200" dirty="0" smtClean="0"/>
          </a:p>
          <a:p>
            <a:r>
              <a:rPr lang="sl-SI" sz="2400" b="1" cap="all" dirty="0" smtClean="0"/>
              <a:t>     Naloga </a:t>
            </a:r>
            <a:r>
              <a:rPr lang="sl-SI" sz="2400" b="1" cap="all" dirty="0"/>
              <a:t>zate: </a:t>
            </a:r>
            <a:r>
              <a:rPr lang="sl-SI" sz="2400" dirty="0"/>
              <a:t>Po e-pošti mi pošlji ime </a:t>
            </a:r>
            <a:r>
              <a:rPr lang="sl-SI" sz="2400" dirty="0" smtClean="0"/>
              <a:t>viteza zmagovalca.</a:t>
            </a:r>
            <a:endParaRPr lang="sl-SI" sz="2400" dirty="0"/>
          </a:p>
          <a:p>
            <a:pPr lvl="0"/>
            <a:endParaRPr lang="sl-SI" sz="2400" dirty="0" smtClean="0"/>
          </a:p>
        </p:txBody>
      </p:sp>
      <p:sp>
        <p:nvSpPr>
          <p:cNvPr id="7" name="Pravokotnik 6"/>
          <p:cNvSpPr/>
          <p:nvPr/>
        </p:nvSpPr>
        <p:spPr>
          <a:xfrm>
            <a:off x="467544" y="18864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cap="all" dirty="0"/>
              <a:t>Tvoje naloge pri družbi za ta teden so:</a:t>
            </a:r>
            <a:endParaRPr lang="sl-SI" sz="3200" cap="all" dirty="0"/>
          </a:p>
        </p:txBody>
      </p:sp>
      <p:sp>
        <p:nvSpPr>
          <p:cNvPr id="8" name="Pravokotnik 7"/>
          <p:cNvSpPr/>
          <p:nvPr/>
        </p:nvSpPr>
        <p:spPr>
          <a:xfrm>
            <a:off x="451992" y="518647"/>
            <a:ext cx="8820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sz="2400" dirty="0" smtClean="0"/>
          </a:p>
          <a:p>
            <a:pPr lvl="0"/>
            <a:r>
              <a:rPr lang="sl-SI" sz="2400" dirty="0" smtClean="0"/>
              <a:t>-  Ponovi </a:t>
            </a:r>
            <a:r>
              <a:rPr lang="sl-SI" sz="2400" dirty="0"/>
              <a:t>vsebine v učbeniku </a:t>
            </a:r>
            <a:endParaRPr lang="sl-SI" sz="2400" dirty="0" smtClean="0"/>
          </a:p>
          <a:p>
            <a:pPr lvl="0"/>
            <a:r>
              <a:rPr lang="sl-SI" sz="2400" dirty="0" smtClean="0"/>
              <a:t>   (Zgodovinski razvoj; od str. 72 do str. 83).</a:t>
            </a:r>
          </a:p>
          <a:p>
            <a:pPr lvl="0"/>
            <a:endParaRPr lang="sl-SI" sz="2400" dirty="0" smtClean="0"/>
          </a:p>
          <a:p>
            <a:pPr lvl="0"/>
            <a:r>
              <a:rPr lang="sl-SI" sz="2400" dirty="0" smtClean="0"/>
              <a:t>-  Poskrbi</a:t>
            </a:r>
            <a:r>
              <a:rPr lang="sl-SI" sz="2400" dirty="0"/>
              <a:t>, da boš imel/a urejen zvezek</a:t>
            </a:r>
            <a:r>
              <a:rPr lang="sl-SI" sz="2400" dirty="0" smtClean="0"/>
              <a:t>.</a:t>
            </a:r>
          </a:p>
          <a:p>
            <a:pPr lvl="0"/>
            <a:endParaRPr lang="sl-SI" sz="2400" dirty="0"/>
          </a:p>
          <a:p>
            <a:pPr lvl="0"/>
            <a:r>
              <a:rPr lang="sl-SI" sz="2400" dirty="0" smtClean="0"/>
              <a:t>-  Ne </a:t>
            </a:r>
            <a:r>
              <a:rPr lang="sl-SI" sz="2400" dirty="0"/>
              <a:t>pozabi na srednjeveški izziv ─ </a:t>
            </a:r>
            <a:r>
              <a:rPr lang="sl-SI" sz="2400" dirty="0" smtClean="0"/>
              <a:t>vzemi </a:t>
            </a:r>
          </a:p>
          <a:p>
            <a:pPr lvl="0"/>
            <a:r>
              <a:rPr lang="sl-SI" sz="2400" dirty="0"/>
              <a:t> </a:t>
            </a:r>
            <a:r>
              <a:rPr lang="sl-SI" sz="2400" dirty="0" smtClean="0"/>
              <a:t>  si </a:t>
            </a:r>
            <a:r>
              <a:rPr lang="sl-SI" sz="2400" dirty="0"/>
              <a:t>čas, da bo tvoja predstavitev čim boljša. 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6612361" y="4941168"/>
            <a:ext cx="1368152" cy="790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3200" dirty="0">
                <a:hlinkClick r:id="rId3"/>
              </a:rPr>
              <a:t>KLIKNI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6092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104</Words>
  <Application>Microsoft Office PowerPoint</Application>
  <PresentationFormat>Diaprojekcija na zaslonu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Barbara</cp:lastModifiedBy>
  <cp:revision>7</cp:revision>
  <dcterms:created xsi:type="dcterms:W3CDTF">2020-04-03T09:37:03Z</dcterms:created>
  <dcterms:modified xsi:type="dcterms:W3CDTF">2020-04-03T11:32:20Z</dcterms:modified>
</cp:coreProperties>
</file>