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7" r:id="rId2"/>
    <p:sldId id="271" r:id="rId3"/>
    <p:sldId id="284" r:id="rId4"/>
    <p:sldId id="285" r:id="rId5"/>
    <p:sldId id="290" r:id="rId6"/>
    <p:sldId id="286" r:id="rId7"/>
    <p:sldId id="294" r:id="rId8"/>
    <p:sldId id="298" r:id="rId9"/>
    <p:sldId id="291" r:id="rId10"/>
    <p:sldId id="299" r:id="rId11"/>
    <p:sldId id="287" r:id="rId12"/>
    <p:sldId id="289" r:id="rId13"/>
    <p:sldId id="296" r:id="rId14"/>
    <p:sldId id="292" r:id="rId15"/>
    <p:sldId id="297" r:id="rId16"/>
    <p:sldId id="288" r:id="rId17"/>
    <p:sldId id="278" r:id="rId18"/>
    <p:sldId id="280" r:id="rId19"/>
    <p:sldId id="293" r:id="rId20"/>
    <p:sldId id="295" r:id="rId21"/>
    <p:sldId id="279" r:id="rId22"/>
    <p:sldId id="281" r:id="rId23"/>
    <p:sldId id="283" r:id="rId24"/>
    <p:sldId id="282" r:id="rId2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F5D"/>
    <a:srgbClr val="19434F"/>
    <a:srgbClr val="12313A"/>
    <a:srgbClr val="CAECEE"/>
    <a:srgbClr val="B7E5E7"/>
    <a:srgbClr val="CAD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68402-46B4-4BCE-BE7F-4B3DDD7AE59C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45483-3C89-4461-90AF-DFEF6B3C3B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869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45483-3C89-4461-90AF-DFEF6B3C3B8F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780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336171" y="476672"/>
            <a:ext cx="849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Učenci in učenke!</a:t>
            </a:r>
          </a:p>
          <a:p>
            <a:endParaRPr lang="sl-SI" sz="2800" dirty="0" smtClean="0"/>
          </a:p>
          <a:p>
            <a:r>
              <a:rPr lang="sl-SI" sz="2800" dirty="0" smtClean="0"/>
              <a:t>Tudi tokrat sem zbrala skupaj izdelke, ki ste mi jih poslali. </a:t>
            </a:r>
          </a:p>
          <a:p>
            <a:endParaRPr lang="sl-SI" sz="2800" dirty="0"/>
          </a:p>
          <a:p>
            <a:r>
              <a:rPr lang="sl-SI" sz="2800" dirty="0"/>
              <a:t>I</a:t>
            </a:r>
            <a:r>
              <a:rPr lang="sl-SI" sz="2800" dirty="0" smtClean="0"/>
              <a:t>z naravnih in umetnih materialov ste ustvarjali  prave male čudeže.</a:t>
            </a:r>
            <a:r>
              <a:rPr lang="sl-SI" sz="2800" dirty="0"/>
              <a:t> </a:t>
            </a:r>
            <a:r>
              <a:rPr lang="sl-SI" sz="2800" dirty="0" smtClean="0"/>
              <a:t>Všeč mi je, da ste se ob ustvarjanju zabavali in videli, iz česa vse lahko nastane umetnina …  in da umetnine ne nastajajo samo v učilnicah in vaših sobah, temveč tudi na travniku, ob vodi, na ulicah …</a:t>
            </a:r>
          </a:p>
          <a:p>
            <a:endParaRPr lang="sl-SI" sz="2800" dirty="0"/>
          </a:p>
          <a:p>
            <a:r>
              <a:rPr lang="sl-SI" sz="2800" dirty="0" smtClean="0"/>
              <a:t>Predstavljam vam tudi nekaj gradov in obrazov z dodano obleko iz preteklosti.  Še vedno prihajajo …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94590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6894588" cy="517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307796" y="184482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ALEKS</a:t>
            </a:r>
            <a:endParaRPr lang="sl-SI" sz="4000" dirty="0"/>
          </a:p>
        </p:txBody>
      </p:sp>
      <p:sp>
        <p:nvSpPr>
          <p:cNvPr id="7" name="Ovalni oblaček 6"/>
          <p:cNvSpPr/>
          <p:nvPr/>
        </p:nvSpPr>
        <p:spPr>
          <a:xfrm>
            <a:off x="4067944" y="164541"/>
            <a:ext cx="3312368" cy="1059069"/>
          </a:xfrm>
          <a:prstGeom prst="wedgeEllipseCallout">
            <a:avLst>
              <a:gd name="adj1" fmla="val 51813"/>
              <a:gd name="adj2" fmla="val 8107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737720" y="27857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Robot po imenu </a:t>
            </a:r>
            <a:r>
              <a:rPr lang="sl-SI" sz="2400" dirty="0" err="1" smtClean="0"/>
              <a:t>Mego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300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rbara\AppData\Local\Temp\Rar$DIa0.756\IMG_20200417_165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07" y="156815"/>
            <a:ext cx="49685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178970" y="285293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MATIJA</a:t>
            </a:r>
            <a:endParaRPr lang="sl-SI" sz="4000" dirty="0"/>
          </a:p>
        </p:txBody>
      </p:sp>
      <p:sp>
        <p:nvSpPr>
          <p:cNvPr id="3" name="Ovalni oblaček 2"/>
          <p:cNvSpPr/>
          <p:nvPr/>
        </p:nvSpPr>
        <p:spPr>
          <a:xfrm>
            <a:off x="178970" y="195754"/>
            <a:ext cx="3744958" cy="1815554"/>
          </a:xfrm>
          <a:prstGeom prst="wedgeEllipseCallout">
            <a:avLst>
              <a:gd name="adj1" fmla="val -26682"/>
              <a:gd name="adj2" fmla="val 884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/>
          <p:cNvSpPr/>
          <p:nvPr/>
        </p:nvSpPr>
        <p:spPr>
          <a:xfrm>
            <a:off x="522562" y="357044"/>
            <a:ext cx="2988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 smtClean="0"/>
              <a:t>Če </a:t>
            </a:r>
            <a:r>
              <a:rPr lang="sl-SI" sz="2400" dirty="0"/>
              <a:t>ribič pozabi svojo palico doma, </a:t>
            </a:r>
          </a:p>
          <a:p>
            <a:pPr algn="ctr"/>
            <a:r>
              <a:rPr lang="sl-SI" sz="2400" dirty="0"/>
              <a:t>si mora postrv narediti iz kamenčkov …</a:t>
            </a:r>
          </a:p>
        </p:txBody>
      </p:sp>
    </p:spTree>
    <p:extLst>
      <p:ext uri="{BB962C8B-B14F-4D97-AF65-F5344CB8AC3E}">
        <p14:creationId xmlns:p14="http://schemas.microsoft.com/office/powerpoint/2010/main" val="343188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rbara\AppData\Local\Temp\20200418_163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3" y="1412776"/>
            <a:ext cx="7105953" cy="53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7785024" y="2204864"/>
            <a:ext cx="2140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ŽIGA</a:t>
            </a:r>
            <a:endParaRPr lang="sl-SI" sz="4000" dirty="0"/>
          </a:p>
        </p:txBody>
      </p:sp>
      <p:sp>
        <p:nvSpPr>
          <p:cNvPr id="6" name="Ovalni oblaček 5"/>
          <p:cNvSpPr/>
          <p:nvPr/>
        </p:nvSpPr>
        <p:spPr>
          <a:xfrm>
            <a:off x="6078602" y="144247"/>
            <a:ext cx="2286948" cy="1090805"/>
          </a:xfrm>
          <a:prstGeom prst="wedgeEllipseCallout">
            <a:avLst>
              <a:gd name="adj1" fmla="val 46300"/>
              <a:gd name="adj2" fmla="val 13312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6519901" y="274150"/>
            <a:ext cx="1404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Hiška za </a:t>
            </a:r>
            <a:r>
              <a:rPr lang="sl-SI" sz="2400" dirty="0" smtClean="0"/>
              <a:t>polže …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2027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rbara\AppData\Local\Temp\Rar$DIa0.840\20200420_084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8"/>
          <a:stretch/>
        </p:blipFill>
        <p:spPr bwMode="auto">
          <a:xfrm>
            <a:off x="175497" y="116632"/>
            <a:ext cx="4735802" cy="273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rbara\AppData\Local\Temp\Rar$DIa0.741\20200420_0845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 r="12994" b="25987"/>
          <a:stretch/>
        </p:blipFill>
        <p:spPr bwMode="auto">
          <a:xfrm>
            <a:off x="156642" y="2972193"/>
            <a:ext cx="6713055" cy="375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5580112" y="349626"/>
            <a:ext cx="34333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/>
              <a:t> </a:t>
            </a:r>
            <a:r>
              <a:rPr lang="sl-SI" sz="2400" dirty="0" err="1" smtClean="0"/>
              <a:t>Titanic</a:t>
            </a:r>
            <a:r>
              <a:rPr lang="sl-SI" sz="2400" dirty="0" smtClean="0"/>
              <a:t> </a:t>
            </a:r>
            <a:r>
              <a:rPr lang="sl-SI" sz="2400" dirty="0"/>
              <a:t>iz </a:t>
            </a:r>
            <a:r>
              <a:rPr lang="sl-SI" sz="2400" dirty="0" smtClean="0"/>
              <a:t>zobotrebcev …</a:t>
            </a:r>
          </a:p>
          <a:p>
            <a:r>
              <a:rPr lang="sl-SI" sz="2400" dirty="0" smtClean="0"/>
              <a:t>Nit </a:t>
            </a:r>
            <a:r>
              <a:rPr lang="sl-SI" sz="2400" dirty="0"/>
              <a:t>drži </a:t>
            </a:r>
            <a:r>
              <a:rPr lang="sl-SI" sz="2400" dirty="0" smtClean="0"/>
              <a:t>jambora</a:t>
            </a:r>
            <a:r>
              <a:rPr lang="sl-SI" sz="2400" dirty="0"/>
              <a:t>, ledena gora je </a:t>
            </a:r>
            <a:r>
              <a:rPr lang="sl-SI" sz="2400" dirty="0" smtClean="0"/>
              <a:t>iz papirja. </a:t>
            </a:r>
          </a:p>
          <a:p>
            <a:r>
              <a:rPr lang="sl-SI" sz="2400" dirty="0" smtClean="0"/>
              <a:t>Vse </a:t>
            </a:r>
            <a:r>
              <a:rPr lang="sl-SI" sz="2400" dirty="0"/>
              <a:t>sem postavil </a:t>
            </a:r>
            <a:r>
              <a:rPr lang="sl-SI" sz="2400" dirty="0" smtClean="0"/>
              <a:t>na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       morje</a:t>
            </a:r>
            <a:r>
              <a:rPr lang="sl-SI" sz="2400" dirty="0"/>
              <a:t>. </a:t>
            </a:r>
            <a:br>
              <a:rPr lang="sl-SI" sz="2400" dirty="0"/>
            </a:br>
            <a:r>
              <a:rPr lang="sl-SI" sz="2800" dirty="0"/>
              <a:t/>
            </a:r>
            <a:br>
              <a:rPr lang="sl-SI" sz="2800" dirty="0"/>
            </a:br>
            <a:endParaRPr lang="sl-SI" sz="28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7884368" y="386104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NEJ</a:t>
            </a:r>
            <a:endParaRPr lang="sl-SI" sz="4000" dirty="0"/>
          </a:p>
        </p:txBody>
      </p:sp>
      <p:sp>
        <p:nvSpPr>
          <p:cNvPr id="9" name="Ovalni oblaček 8"/>
          <p:cNvSpPr/>
          <p:nvPr/>
        </p:nvSpPr>
        <p:spPr>
          <a:xfrm>
            <a:off x="5076056" y="116632"/>
            <a:ext cx="4067944" cy="2232249"/>
          </a:xfrm>
          <a:prstGeom prst="wedgeEllipseCallout">
            <a:avLst>
              <a:gd name="adj1" fmla="val 27296"/>
              <a:gd name="adj2" fmla="val 11188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10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rbara\Documents\IMG-20200417-WA00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3223" b="10087"/>
          <a:stretch/>
        </p:blipFill>
        <p:spPr bwMode="auto">
          <a:xfrm rot="16200000">
            <a:off x="2006586" y="-161477"/>
            <a:ext cx="5661248" cy="83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39552" y="188640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LARA M.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2523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arbara\AppData\Local\Temp\LUM_Izdelek_naravni_matriali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r="6782"/>
          <a:stretch/>
        </p:blipFill>
        <p:spPr bwMode="auto">
          <a:xfrm rot="5400000">
            <a:off x="2718876" y="675004"/>
            <a:ext cx="658656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755576" y="686599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MAJ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6968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29"/>
          <a:stretch/>
        </p:blipFill>
        <p:spPr bwMode="auto">
          <a:xfrm>
            <a:off x="146122" y="1393526"/>
            <a:ext cx="9996552" cy="196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6"/>
          <a:stretch/>
        </p:blipFill>
        <p:spPr bwMode="auto">
          <a:xfrm>
            <a:off x="-1338716" y="3356992"/>
            <a:ext cx="10982004" cy="293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115616" y="33265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LEA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6036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498693" y="6433883"/>
            <a:ext cx="8229600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000" dirty="0"/>
              <a:t>https://www.google.com/search?q=grad+pravljica&amp;tbm=isch&amp;ved</a:t>
            </a:r>
          </a:p>
        </p:txBody>
      </p:sp>
      <p:pic>
        <p:nvPicPr>
          <p:cNvPr id="2050" name="Picture 2" descr="F:\KORONA VIRUS\inde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23279"/>
          <a:stretch/>
        </p:blipFill>
        <p:spPr bwMode="auto">
          <a:xfrm>
            <a:off x="3695" y="256338"/>
            <a:ext cx="5383294" cy="6601662"/>
          </a:xfrm>
          <a:prstGeom prst="rect">
            <a:avLst/>
          </a:prstGeom>
          <a:noFill/>
          <a:effectLst>
            <a:glow>
              <a:srgbClr val="BAEBF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2392938" y="496140"/>
            <a:ext cx="621151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600" b="1" dirty="0" smtClean="0"/>
              <a:t>     SREDNJEVEŠKI</a:t>
            </a:r>
          </a:p>
          <a:p>
            <a:r>
              <a:rPr lang="sl-SI" sz="6600" b="1" dirty="0" smtClean="0"/>
              <a:t>              GRADOVI    			    </a:t>
            </a:r>
            <a:r>
              <a:rPr lang="sl-SI" sz="6600" b="1" dirty="0"/>
              <a:t>5</a:t>
            </a:r>
            <a:r>
              <a:rPr lang="sl-SI" sz="6600" b="1" dirty="0" smtClean="0"/>
              <a:t>. a</a:t>
            </a:r>
          </a:p>
          <a:p>
            <a:endParaRPr lang="sl-SI" sz="2800" b="1" dirty="0"/>
          </a:p>
          <a:p>
            <a:r>
              <a:rPr lang="sl-SI" sz="6600" b="1" dirty="0" smtClean="0"/>
              <a:t>			   3. </a:t>
            </a:r>
            <a:r>
              <a:rPr lang="sl-SI" sz="6600" b="1" dirty="0"/>
              <a:t>del</a:t>
            </a:r>
          </a:p>
          <a:p>
            <a:endParaRPr lang="sl-SI" sz="6600" dirty="0"/>
          </a:p>
        </p:txBody>
      </p:sp>
    </p:spTree>
    <p:extLst>
      <p:ext uri="{BB962C8B-B14F-4D97-AF65-F5344CB8AC3E}">
        <p14:creationId xmlns:p14="http://schemas.microsoft.com/office/powerpoint/2010/main" val="19358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920" y="2924944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mail-attachment.googleusercontent.com/attachment/u/0/?view=att&amp;th=1718817246443c8d&amp;attid=0.1&amp;disp=inline&amp;realattid=17188141ee5e29427db1&amp;safe=1&amp;zw&amp;saddbat=ANGjdJ_h5eoLp581SCvtmwxw7YkGgHmUlQ-C2s0ccZXZwF0BkJGOf-snvGxjygvV2RgDZAQcJKKbpcqhldQzB8TIZ5nRsqxDr9b0tdhNgq4gIqRsFkWX-WI29PFeM-pk83zQZVuxQneqDfiS_COH-D02gIlbBUdD0J94h9TB8zs-DmSooiHUwx8FW2Gp45mtqgSu3f09k-4aiHCMMeerTRQc6_FDBW5Jom7JNB2JoJ6LXi6SlpRcHmKr3jpCe13Y618DOuFYxUks0dYVsx8nmbV-Vrq1kIgRGXwDIPGkVGCZ40h1D6QakMk8SxOxPUs9aUvVxbhsasRLusWWNsEWa_5WCQxK7TnqlF1whFs7n_qtQZfcUm3QkEZRECW2cyy_bj4toqyzEJ8_RxovVaNqQ4kOgTQodKsF3vnj69P1UAea1IyhSsXnkj2f18IBchPh2uwUtzN2fMmJqupz_9Y-gFF7mkeH2byXQ-NhaRmCL9wcca-bHNduCvlRlrtO20TNwQ5icmrDUIlebi7I_XRG1Rl1miqwi1HPkjcJjqH7wISrBPJxbHl7odjP5lhC0VMCviR0pSr-qT1VZwZuwgUzF4vUVKKYvMQm9LFbPinfPpPE2TlkuPtsy1Ew_LHFCHHoAu4Kdzti-9xzvlfUrLOMfa93u9eWD9prrI2Cm8IrAJzCH4D9lVksh45feyJzEDU"/>
          <p:cNvSpPr>
            <a:spLocks noChangeAspect="1" noChangeArrowheads="1"/>
          </p:cNvSpPr>
          <p:nvPr/>
        </p:nvSpPr>
        <p:spPr bwMode="auto">
          <a:xfrm>
            <a:off x="155575" y="-3481388"/>
            <a:ext cx="5448300" cy="726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76">
            <a:off x="3226060" y="516178"/>
            <a:ext cx="4497124" cy="599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aobljeni pravokotnik 4"/>
          <p:cNvSpPr/>
          <p:nvPr/>
        </p:nvSpPr>
        <p:spPr>
          <a:xfrm rot="20795974">
            <a:off x="285248" y="561691"/>
            <a:ext cx="2232248" cy="742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6000" dirty="0" smtClean="0">
                <a:solidFill>
                  <a:schemeClr val="tx1"/>
                </a:solidFill>
              </a:rPr>
              <a:t>ŽAN</a:t>
            </a:r>
            <a:endParaRPr lang="sl-SI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5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rbara\Documents\Resized_20200414_1319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36526" r="26056" b="5169"/>
          <a:stretch/>
        </p:blipFill>
        <p:spPr bwMode="auto">
          <a:xfrm rot="21109928">
            <a:off x="1093258" y="375767"/>
            <a:ext cx="4080470" cy="605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jeni pravokotnik 4"/>
          <p:cNvSpPr/>
          <p:nvPr/>
        </p:nvSpPr>
        <p:spPr>
          <a:xfrm rot="356616">
            <a:off x="6262476" y="1742283"/>
            <a:ext cx="2232248" cy="778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6000" dirty="0" smtClean="0">
                <a:solidFill>
                  <a:schemeClr val="tx1"/>
                </a:solidFill>
              </a:rPr>
              <a:t>SAŠA</a:t>
            </a:r>
            <a:endParaRPr lang="sl-SI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51520" y="2778018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/>
              <a:t>USTVARJANJE IZ NARAVNIH IN UMETNIH </a:t>
            </a:r>
            <a:r>
              <a:rPr lang="sl-SI" sz="6000" b="1" dirty="0" smtClean="0"/>
              <a:t>MATERIALOV</a:t>
            </a:r>
            <a:r>
              <a:rPr lang="sl-SI" sz="6000" b="1" dirty="0"/>
              <a:t/>
            </a:r>
            <a:br>
              <a:rPr lang="sl-SI" sz="6000" b="1" dirty="0"/>
            </a:br>
            <a:r>
              <a:rPr lang="sl-SI" sz="6000" b="1" dirty="0" smtClean="0"/>
              <a:t>			5</a:t>
            </a:r>
            <a:r>
              <a:rPr lang="sl-SI" sz="6000" b="1" dirty="0"/>
              <a:t>. 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49071"/>
          <a:stretch/>
        </p:blipFill>
        <p:spPr>
          <a:xfrm rot="16200000">
            <a:off x="5468596" y="-665527"/>
            <a:ext cx="2474939" cy="4412147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4597829" y="6563670"/>
            <a:ext cx="58489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/>
              <a:t>https://www.google.com/search?q=kids+art+from+natural+materials&amp;tbm=isch</a:t>
            </a:r>
          </a:p>
        </p:txBody>
      </p:sp>
    </p:spTree>
    <p:extLst>
      <p:ext uri="{BB962C8B-B14F-4D97-AF65-F5344CB8AC3E}">
        <p14:creationId xmlns:p14="http://schemas.microsoft.com/office/powerpoint/2010/main" val="13440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rbara\Documents\IMG-857c90c2ab5781b0a1b77febece733ff-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415">
            <a:off x="2055187" y="1265280"/>
            <a:ext cx="6804781" cy="510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jeni pravokotnik 4"/>
          <p:cNvSpPr/>
          <p:nvPr/>
        </p:nvSpPr>
        <p:spPr>
          <a:xfrm rot="21043607">
            <a:off x="164728" y="201991"/>
            <a:ext cx="2148832" cy="778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6000" dirty="0" smtClean="0">
                <a:solidFill>
                  <a:schemeClr val="tx1"/>
                </a:solidFill>
              </a:rPr>
              <a:t>HANA</a:t>
            </a:r>
            <a:endParaRPr lang="sl-SI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31204" y="404664"/>
            <a:ext cx="5436096" cy="1143000"/>
          </a:xfrm>
        </p:spPr>
        <p:txBody>
          <a:bodyPr>
            <a:noAutofit/>
          </a:bodyPr>
          <a:lstStyle/>
          <a:p>
            <a:r>
              <a:rPr lang="sl-SI" sz="5400" b="1" dirty="0" smtClean="0">
                <a:solidFill>
                  <a:srgbClr val="1D4F5D"/>
                </a:solidFill>
              </a:rPr>
              <a:t>VSAK OBRAZ </a:t>
            </a:r>
            <a:br>
              <a:rPr lang="sl-SI" sz="5400" b="1" dirty="0" smtClean="0">
                <a:solidFill>
                  <a:srgbClr val="1D4F5D"/>
                </a:solidFill>
              </a:rPr>
            </a:br>
            <a:r>
              <a:rPr lang="sl-SI" sz="5400" b="1" dirty="0" smtClean="0">
                <a:solidFill>
                  <a:srgbClr val="1D4F5D"/>
                </a:solidFill>
              </a:rPr>
              <a:t>IMA SVOJ STAS</a:t>
            </a:r>
            <a:endParaRPr lang="sl-SI" sz="5400" b="1" dirty="0">
              <a:solidFill>
                <a:srgbClr val="1D4F5D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2606080" y="6461644"/>
            <a:ext cx="66247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100" dirty="0"/>
              <a:t>https://www.google.com/search?q=jamski+človek&amp;source=lnms&amp;tbm=isch&amp;sa=X&amp;ved=2ahUKEwjltbLi0czoAhV</a:t>
            </a:r>
          </a:p>
        </p:txBody>
      </p:sp>
      <p:pic>
        <p:nvPicPr>
          <p:cNvPr id="2050" name="Picture 2" descr="F:\KORONA VIRUS\xSTxmWFp2ESojZtupE0LRLgFAQ9dyY8-VqjrbN5H6ZEz9V-TCXAwV-09yEWm-yzaffedgsiGGm5qDJfVep95sX_1eG0kyvcu-hG6Wui1YHzuIcQuY2QYsNMyzGNQoBj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5745"/>
            <a:ext cx="4712079" cy="46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229816" y="2564904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b="1" dirty="0" smtClean="0">
                <a:solidFill>
                  <a:srgbClr val="1D4F5D"/>
                </a:solidFill>
              </a:rPr>
              <a:t>5. A ─ 2. del</a:t>
            </a:r>
            <a:endParaRPr lang="sl-SI" sz="5400" b="1" dirty="0">
              <a:solidFill>
                <a:srgbClr val="1D4F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arbara\AppData\Local\Temp\Rar$DIa0.073\LUM-Jamski-clovek---Aleksan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87745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03649" y="5949280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ALEKSANDER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7327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5567" r="4077" b="4177"/>
          <a:stretch/>
        </p:blipFill>
        <p:spPr bwMode="auto">
          <a:xfrm>
            <a:off x="929312" y="223539"/>
            <a:ext cx="7964047" cy="569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23528" y="594928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ŽIVA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3631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3089"/>
            <a:ext cx="4824536" cy="645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67544" y="501317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MATIJA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6899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5499" y="-28360"/>
            <a:ext cx="5886671" cy="769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279994" y="18864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ALEKSANDER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6326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rbara\AppData\Local\Temp\20200416_16352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7" y="1772816"/>
            <a:ext cx="8818666" cy="49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30085" y="85310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ZARJA</a:t>
            </a:r>
            <a:endParaRPr lang="sl-SI" sz="4000" dirty="0"/>
          </a:p>
        </p:txBody>
      </p:sp>
      <p:sp>
        <p:nvSpPr>
          <p:cNvPr id="5" name="Ovalni oblaček 4"/>
          <p:cNvSpPr/>
          <p:nvPr/>
        </p:nvSpPr>
        <p:spPr>
          <a:xfrm>
            <a:off x="2705742" y="199079"/>
            <a:ext cx="5976664" cy="1308050"/>
          </a:xfrm>
          <a:prstGeom prst="wedgeEllipseCallout">
            <a:avLst>
              <a:gd name="adj1" fmla="val -66409"/>
              <a:gd name="adj2" fmla="val 2529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3690257" y="3073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400" dirty="0" smtClean="0"/>
              <a:t>Tako se je igrala moja stara mama.  </a:t>
            </a:r>
            <a:r>
              <a:rPr lang="sl-SI" sz="2400" dirty="0"/>
              <a:t>Gre za sliko, ki je izkopana v </a:t>
            </a:r>
            <a:r>
              <a:rPr lang="sl-SI" sz="2400" dirty="0" smtClean="0"/>
              <a:t>zemlji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        </a:t>
            </a:r>
            <a:r>
              <a:rPr lang="sl-SI" sz="2400" dirty="0"/>
              <a:t>in pokrita s steklom.</a:t>
            </a:r>
          </a:p>
        </p:txBody>
      </p:sp>
    </p:spTree>
    <p:extLst>
      <p:ext uri="{BB962C8B-B14F-4D97-AF65-F5344CB8AC3E}">
        <p14:creationId xmlns:p14="http://schemas.microsoft.com/office/powerpoint/2010/main" val="6163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arbara\AppData\Local\Temp\IMG_20200416_1125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6"/>
          <a:stretch/>
        </p:blipFill>
        <p:spPr bwMode="auto">
          <a:xfrm>
            <a:off x="179512" y="116632"/>
            <a:ext cx="6223225" cy="66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6732240" y="614411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NOEL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3583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4" b="8528"/>
          <a:stretch/>
        </p:blipFill>
        <p:spPr bwMode="auto">
          <a:xfrm>
            <a:off x="2806216" y="215025"/>
            <a:ext cx="6014256" cy="652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39552" y="112474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ATIDJA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34133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" r="9258" b="5975"/>
          <a:stretch/>
        </p:blipFill>
        <p:spPr bwMode="auto">
          <a:xfrm>
            <a:off x="107504" y="865352"/>
            <a:ext cx="3960440" cy="466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r="7523"/>
          <a:stretch/>
        </p:blipFill>
        <p:spPr bwMode="auto">
          <a:xfrm>
            <a:off x="4210980" y="2492896"/>
            <a:ext cx="4829640" cy="42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635896" y="18864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ŽAN</a:t>
            </a:r>
            <a:endParaRPr lang="sl-SI" sz="4000" dirty="0"/>
          </a:p>
        </p:txBody>
      </p:sp>
      <p:sp>
        <p:nvSpPr>
          <p:cNvPr id="8" name="Ovalni oblaček 7"/>
          <p:cNvSpPr/>
          <p:nvPr/>
        </p:nvSpPr>
        <p:spPr>
          <a:xfrm>
            <a:off x="5472100" y="769204"/>
            <a:ext cx="3312368" cy="1287143"/>
          </a:xfrm>
          <a:prstGeom prst="wedgeEllipseCallout">
            <a:avLst>
              <a:gd name="adj1" fmla="val -64196"/>
              <a:gd name="adj2" fmla="val -7030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5811180" y="111255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Hiša za hrčka …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5833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 t="22650" r="10431" b="15451"/>
          <a:stretch/>
        </p:blipFill>
        <p:spPr bwMode="auto">
          <a:xfrm>
            <a:off x="4517571" y="2636912"/>
            <a:ext cx="4147458" cy="410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8232" r="5365" b="7076"/>
          <a:stretch/>
        </p:blipFill>
        <p:spPr bwMode="auto">
          <a:xfrm rot="5400000">
            <a:off x="-655050" y="1943189"/>
            <a:ext cx="5552685" cy="403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860106" y="327855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MATEVŽ</a:t>
            </a:r>
            <a:endParaRPr lang="sl-SI" sz="4000" dirty="0"/>
          </a:p>
        </p:txBody>
      </p:sp>
      <p:sp>
        <p:nvSpPr>
          <p:cNvPr id="8" name="Ovalni oblaček 7"/>
          <p:cNvSpPr/>
          <p:nvPr/>
        </p:nvSpPr>
        <p:spPr>
          <a:xfrm>
            <a:off x="4316490" y="260648"/>
            <a:ext cx="4705064" cy="1728192"/>
          </a:xfrm>
          <a:prstGeom prst="wedgeEllipseCallout">
            <a:avLst>
              <a:gd name="adj1" fmla="val -78078"/>
              <a:gd name="adj2" fmla="val -351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4932041" y="353455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    Copata iz</a:t>
            </a:r>
            <a:r>
              <a:rPr lang="sl-SI" sz="2400" dirty="0"/>
              <a:t> </a:t>
            </a:r>
            <a:r>
              <a:rPr lang="sl-SI" sz="2400" dirty="0" smtClean="0"/>
              <a:t>lepila, ki je v   </a:t>
            </a:r>
            <a:r>
              <a:rPr lang="sl-SI" sz="2400" dirty="0"/>
              <a:t>lepilni  </a:t>
            </a:r>
            <a:r>
              <a:rPr lang="sl-SI" sz="2400" dirty="0" smtClean="0"/>
              <a:t>pištoli. Polepšal</a:t>
            </a:r>
            <a:r>
              <a:rPr lang="sl-SI" sz="2400" dirty="0"/>
              <a:t>  </a:t>
            </a:r>
            <a:endParaRPr lang="sl-SI" sz="2400" dirty="0" smtClean="0"/>
          </a:p>
          <a:p>
            <a:r>
              <a:rPr lang="sl-SI" sz="2400" dirty="0" smtClean="0"/>
              <a:t>sem</a:t>
            </a:r>
            <a:r>
              <a:rPr lang="sl-SI" sz="2400" dirty="0"/>
              <a:t>  jo  z  gumbi in z rožicami</a:t>
            </a:r>
            <a:r>
              <a:rPr lang="sl-SI" sz="2400" dirty="0" smtClean="0"/>
              <a:t>,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      ki </a:t>
            </a:r>
            <a:r>
              <a:rPr lang="sl-SI" sz="2400" dirty="0"/>
              <a:t>so </a:t>
            </a:r>
            <a:r>
              <a:rPr lang="sl-SI" sz="2400" dirty="0" smtClean="0"/>
              <a:t>okrog hiše</a:t>
            </a:r>
            <a:r>
              <a:rPr lang="sl-SI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23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rbara\Documents\IMG-20200416-WA0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t="33187" r="8417" b="29853"/>
          <a:stretch/>
        </p:blipFill>
        <p:spPr bwMode="auto">
          <a:xfrm>
            <a:off x="176876" y="1628800"/>
            <a:ext cx="8771181" cy="48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55576" y="548680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NEJC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37630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213</Words>
  <Application>Microsoft Office PowerPoint</Application>
  <PresentationFormat>Diaprojekcija na zaslonu (4:3)</PresentationFormat>
  <Paragraphs>52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5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VSAK OBRAZ  IMA SVOJ STAS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Barbara</dc:creator>
  <cp:lastModifiedBy>Barbara</cp:lastModifiedBy>
  <cp:revision>49</cp:revision>
  <dcterms:created xsi:type="dcterms:W3CDTF">2020-04-09T11:37:58Z</dcterms:created>
  <dcterms:modified xsi:type="dcterms:W3CDTF">2020-04-21T15:18:39Z</dcterms:modified>
</cp:coreProperties>
</file>