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60" r:id="rId3"/>
    <p:sldId id="279" r:id="rId4"/>
    <p:sldId id="257" r:id="rId5"/>
    <p:sldId id="256" r:id="rId6"/>
    <p:sldId id="261" r:id="rId7"/>
    <p:sldId id="275" r:id="rId8"/>
    <p:sldId id="267" r:id="rId9"/>
    <p:sldId id="258" r:id="rId10"/>
    <p:sldId id="270" r:id="rId11"/>
    <p:sldId id="263" r:id="rId12"/>
    <p:sldId id="268" r:id="rId13"/>
    <p:sldId id="271" r:id="rId14"/>
    <p:sldId id="272" r:id="rId15"/>
    <p:sldId id="259" r:id="rId16"/>
    <p:sldId id="269" r:id="rId17"/>
    <p:sldId id="273" r:id="rId18"/>
    <p:sldId id="262" r:id="rId19"/>
    <p:sldId id="274" r:id="rId20"/>
    <p:sldId id="277" r:id="rId21"/>
    <p:sldId id="266" r:id="rId22"/>
    <p:sldId id="276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D9C5CB"/>
    <a:srgbClr val="FF9F9F"/>
    <a:srgbClr val="FF4343"/>
    <a:srgbClr val="FFD961"/>
    <a:srgbClr val="009644"/>
    <a:srgbClr val="005426"/>
    <a:srgbClr val="FF9966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1BFC-AF6B-495E-9E00-A4D08A46951C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A1DBA-8EB1-4824-9B2B-D3FA53AA8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75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A1DBA-8EB1-4824-9B2B-D3FA53AA8852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17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607024" y="1526825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 smtClean="0"/>
              <a:t>MOZAIKI</a:t>
            </a:r>
          </a:p>
          <a:p>
            <a:pPr algn="ctr"/>
            <a:r>
              <a:rPr lang="sl-SI" sz="2800" b="1" dirty="0" smtClean="0"/>
              <a:t>RASTLIN IN ŽIVALI </a:t>
            </a:r>
          </a:p>
          <a:p>
            <a:pPr algn="ctr"/>
            <a:r>
              <a:rPr lang="sl-SI" sz="2800" b="1" dirty="0" smtClean="0"/>
              <a:t>V RAZLIČNIH ŽIVLJENJSKIH OKOLJIH</a:t>
            </a:r>
          </a:p>
          <a:p>
            <a:pPr algn="ctr"/>
            <a:r>
              <a:rPr lang="sl-SI" sz="5400" b="1" dirty="0" smtClean="0"/>
              <a:t>5</a:t>
            </a:r>
            <a:r>
              <a:rPr lang="sl-SI" sz="5400" b="1" dirty="0" smtClean="0"/>
              <a:t>. A </a:t>
            </a:r>
            <a:endParaRPr lang="sl-SI" sz="5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t="3583" r="11524" b="3934"/>
          <a:stretch/>
        </p:blipFill>
        <p:spPr bwMode="auto">
          <a:xfrm>
            <a:off x="395536" y="980728"/>
            <a:ext cx="4176464" cy="497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97768" y="59071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1000" b="1" dirty="0"/>
              <a:t>https://www.google.com/search?q=mozaiki&amp;tbm=isch&amp;chips=q:mozaiki,onli</a:t>
            </a:r>
          </a:p>
        </p:txBody>
      </p:sp>
    </p:spTree>
    <p:extLst>
      <p:ext uri="{BB962C8B-B14F-4D97-AF65-F5344CB8AC3E}">
        <p14:creationId xmlns:p14="http://schemas.microsoft.com/office/powerpoint/2010/main" val="33500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2266" r="1437" b="2445"/>
          <a:stretch/>
        </p:blipFill>
        <p:spPr bwMode="auto">
          <a:xfrm>
            <a:off x="841107" y="620688"/>
            <a:ext cx="8026608" cy="592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07504" y="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LEA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776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t="14435" r="15807" b="21867"/>
          <a:stretch/>
        </p:blipFill>
        <p:spPr bwMode="auto">
          <a:xfrm>
            <a:off x="323528" y="773968"/>
            <a:ext cx="858095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5681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NEJ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4127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bara\AppData\Local\Temp\lum mozaik zarja2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13021"/>
          <a:stretch/>
        </p:blipFill>
        <p:spPr bwMode="auto">
          <a:xfrm rot="5400000">
            <a:off x="2761343" y="1114286"/>
            <a:ext cx="6573643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3528" y="2606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ZARJA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0957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9974" r="7163" b="10856"/>
          <a:stretch/>
        </p:blipFill>
        <p:spPr bwMode="auto">
          <a:xfrm>
            <a:off x="315299" y="980728"/>
            <a:ext cx="8608149" cy="546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3529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SENIL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5672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9993" r="3334" b="22056"/>
          <a:stretch/>
        </p:blipFill>
        <p:spPr bwMode="auto">
          <a:xfrm>
            <a:off x="539552" y="104204"/>
            <a:ext cx="4752528" cy="661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940152" y="40466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ATIDJA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2197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0957" r="18439" b="17737"/>
          <a:stretch/>
        </p:blipFill>
        <p:spPr bwMode="auto">
          <a:xfrm>
            <a:off x="2267744" y="123394"/>
            <a:ext cx="5416090" cy="665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79512" y="3326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MATEVŽ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9815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bara\AppData\Local\Temp\20200504_110046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9" t="25595" r="12109" b="13348"/>
          <a:stretch/>
        </p:blipFill>
        <p:spPr bwMode="auto">
          <a:xfrm rot="10800000">
            <a:off x="251520" y="896526"/>
            <a:ext cx="8278696" cy="56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04248" y="18864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EVA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8930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t="49631" r="23900" b="25160"/>
          <a:stretch/>
        </p:blipFill>
        <p:spPr bwMode="auto">
          <a:xfrm>
            <a:off x="179511" y="707886"/>
            <a:ext cx="8609755" cy="60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306344" y="0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ŽAN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5770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bara\AppData\Local\Temp\IMG_20200428_103334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1"/>
          <a:stretch/>
        </p:blipFill>
        <p:spPr bwMode="auto">
          <a:xfrm rot="5400000">
            <a:off x="1986087" y="-707864"/>
            <a:ext cx="5171825" cy="89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5576" y="1886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NOEL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5830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7974" r="4695" b="7987"/>
          <a:stretch/>
        </p:blipFill>
        <p:spPr bwMode="auto">
          <a:xfrm>
            <a:off x="532852" y="824518"/>
            <a:ext cx="8287620" cy="58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95536" y="11663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MATIJA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6485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300" r="5446"/>
          <a:stretch/>
        </p:blipFill>
        <p:spPr bwMode="auto">
          <a:xfrm>
            <a:off x="2627784" y="73711"/>
            <a:ext cx="4608512" cy="671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356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ALEKS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0849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7"/>
          <a:stretch/>
        </p:blipFill>
        <p:spPr bwMode="auto">
          <a:xfrm>
            <a:off x="3563888" y="70607"/>
            <a:ext cx="4104456" cy="668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5576" y="3326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ENEJ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0850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23114" r="17025" b="13199"/>
          <a:stretch/>
        </p:blipFill>
        <p:spPr bwMode="auto">
          <a:xfrm>
            <a:off x="251520" y="836712"/>
            <a:ext cx="8237848" cy="581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156176" y="96664"/>
            <a:ext cx="1335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 TAŠA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9845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15047" r="17966" b="16929"/>
          <a:stretch/>
        </p:blipFill>
        <p:spPr bwMode="auto">
          <a:xfrm>
            <a:off x="611560" y="65404"/>
            <a:ext cx="4929269" cy="666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940152" y="482769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ALBULENA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2718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19799" r="15998" b="12043"/>
          <a:stretch/>
        </p:blipFill>
        <p:spPr bwMode="auto">
          <a:xfrm>
            <a:off x="253444" y="824518"/>
            <a:ext cx="8579584" cy="57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3528" y="116632"/>
            <a:ext cx="1373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NUŠA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8939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bara\AppData\Local\Temp\20200426_14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 b="15620"/>
          <a:stretch/>
        </p:blipFill>
        <p:spPr bwMode="auto">
          <a:xfrm>
            <a:off x="179512" y="707886"/>
            <a:ext cx="8640960" cy="58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94589" y="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ŽIGA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0036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7745" r="2124" b="33841"/>
          <a:stretch/>
        </p:blipFill>
        <p:spPr bwMode="auto">
          <a:xfrm rot="10800000">
            <a:off x="358013" y="782271"/>
            <a:ext cx="8576247" cy="597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39552" y="7438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NEJC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0459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50000" r="36129" b="17961"/>
          <a:stretch/>
        </p:blipFill>
        <p:spPr bwMode="auto">
          <a:xfrm>
            <a:off x="1468183" y="162429"/>
            <a:ext cx="7518985" cy="630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65226" y="12882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ERIC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6200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3253" r="4807" b="3294"/>
          <a:stretch/>
        </p:blipFill>
        <p:spPr bwMode="auto">
          <a:xfrm rot="16200000">
            <a:off x="1330266" y="-530065"/>
            <a:ext cx="6006212" cy="84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536771" y="-1519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LARA M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1748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8107" r="6391" b="10642"/>
          <a:stretch/>
        </p:blipFill>
        <p:spPr bwMode="auto">
          <a:xfrm>
            <a:off x="467544" y="707886"/>
            <a:ext cx="8550888" cy="602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5576" y="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ŽIVA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9178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1588"/>
          <a:stretch/>
        </p:blipFill>
        <p:spPr bwMode="auto">
          <a:xfrm>
            <a:off x="3294246" y="91836"/>
            <a:ext cx="4950161" cy="66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51520" y="18864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ALEKSANDER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6582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</Words>
  <Application>Microsoft Office PowerPoint</Application>
  <PresentationFormat>Diaprojekcija na zaslonu (4:3)</PresentationFormat>
  <Paragraphs>27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25</cp:revision>
  <dcterms:created xsi:type="dcterms:W3CDTF">2020-04-26T08:04:32Z</dcterms:created>
  <dcterms:modified xsi:type="dcterms:W3CDTF">2020-05-18T13:53:29Z</dcterms:modified>
</cp:coreProperties>
</file>