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5" r:id="rId3"/>
    <p:sldId id="256" r:id="rId4"/>
    <p:sldId id="257" r:id="rId5"/>
    <p:sldId id="258" r:id="rId6"/>
    <p:sldId id="259" r:id="rId7"/>
    <p:sldId id="260" r:id="rId8"/>
    <p:sldId id="261" r:id="rId9"/>
    <p:sldId id="262" r:id="rId10"/>
    <p:sldId id="264" r:id="rId11"/>
    <p:sldId id="265" r:id="rId12"/>
    <p:sldId id="266" r:id="rId13"/>
    <p:sldId id="267" r:id="rId14"/>
    <p:sldId id="268" r:id="rId15"/>
    <p:sldId id="270" r:id="rId16"/>
    <p:sldId id="274" r:id="rId17"/>
    <p:sldId id="271" r:id="rId18"/>
    <p:sldId id="273" r:id="rId19"/>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94660"/>
  </p:normalViewPr>
  <p:slideViewPr>
    <p:cSldViewPr>
      <p:cViewPr varScale="1">
        <p:scale>
          <a:sx n="87" d="100"/>
          <a:sy n="87" d="100"/>
        </p:scale>
        <p:origin x="-150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EC69A59C-9A0B-40BC-BEF3-75E63AAC039B}" type="datetimeFigureOut">
              <a:rPr lang="sl-SI" smtClean="0"/>
              <a:t>18.5.2020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EC69A59C-9A0B-40BC-BEF3-75E63AAC039B}" type="datetimeFigureOut">
              <a:rPr lang="sl-SI" smtClean="0"/>
              <a:t>18.5.2020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EC69A59C-9A0B-40BC-BEF3-75E63AAC039B}" type="datetimeFigureOut">
              <a:rPr lang="sl-SI" smtClean="0"/>
              <a:t>18.5.2020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EC69A59C-9A0B-40BC-BEF3-75E63AAC039B}" type="datetimeFigureOut">
              <a:rPr lang="sl-SI" smtClean="0"/>
              <a:t>18.5.2020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EC69A59C-9A0B-40BC-BEF3-75E63AAC039B}" type="datetimeFigureOut">
              <a:rPr lang="sl-SI" smtClean="0"/>
              <a:t>18.5.2020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EC69A59C-9A0B-40BC-BEF3-75E63AAC039B}" type="datetimeFigureOut">
              <a:rPr lang="sl-SI" smtClean="0"/>
              <a:t>18.5.2020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EC69A59C-9A0B-40BC-BEF3-75E63AAC039B}" type="datetimeFigureOut">
              <a:rPr lang="sl-SI" smtClean="0"/>
              <a:t>18.5.2020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EC69A59C-9A0B-40BC-BEF3-75E63AAC039B}" type="datetimeFigureOut">
              <a:rPr lang="sl-SI" smtClean="0"/>
              <a:t>18.5.2020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EC69A59C-9A0B-40BC-BEF3-75E63AAC039B}" type="datetimeFigureOut">
              <a:rPr lang="sl-SI" smtClean="0"/>
              <a:t>18.5.2020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EC69A59C-9A0B-40BC-BEF3-75E63AAC039B}" type="datetimeFigureOut">
              <a:rPr lang="sl-SI" smtClean="0"/>
              <a:t>18.5.2020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EC69A59C-9A0B-40BC-BEF3-75E63AAC039B}" type="datetimeFigureOut">
              <a:rPr lang="sl-SI" smtClean="0"/>
              <a:t>18.5.2020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10E4FF0-FB62-447E-B38E-C828BC14EB03}"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accent1">
                <a:lumMod val="60000"/>
                <a:lumOff val="40000"/>
              </a:schemeClr>
            </a:gs>
            <a:gs pos="78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59C-9A0B-40BC-BEF3-75E63AAC039B}" type="datetimeFigureOut">
              <a:rPr lang="sl-SI" smtClean="0"/>
              <a:t>18.5.2020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E4FF0-FB62-447E-B38E-C828BC14EB03}"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3515" y="0"/>
            <a:ext cx="9144000" cy="6882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https://www.google.com/search?q=pohodnik&amp;source=lnms&amp;tbm=isch&amp;sa=X&amp;ved=2ahUKEwjAutr3k7DpAhWtxIsKHY_CBv8Q_AUoAXoECBYQAw&amp;biw=16</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9886"/>
            <a:ext cx="3993222" cy="340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jeZBesedilom 4"/>
          <p:cNvSpPr txBox="1"/>
          <p:nvPr/>
        </p:nvSpPr>
        <p:spPr>
          <a:xfrm>
            <a:off x="3425629" y="6588894"/>
            <a:ext cx="5733313" cy="246221"/>
          </a:xfrm>
          <a:prstGeom prst="rect">
            <a:avLst/>
          </a:prstGeom>
          <a:noFill/>
        </p:spPr>
        <p:txBody>
          <a:bodyPr wrap="square" rtlCol="0">
            <a:spAutoFit/>
          </a:bodyPr>
          <a:lstStyle/>
          <a:p>
            <a:r>
              <a:rPr lang="sl-SI" sz="1000" dirty="0"/>
              <a:t>https://</a:t>
            </a:r>
            <a:r>
              <a:rPr lang="sl-SI" sz="1000" dirty="0" smtClean="0"/>
              <a:t>www.google.com/search?q=pohodnik&amp;source=lnms&amp;tbm=isch&amp;sa=X&amp;ved=2ahUKEwjAutr3k7DpA</a:t>
            </a:r>
            <a:endParaRPr lang="sl-SI" sz="1000" dirty="0"/>
          </a:p>
        </p:txBody>
      </p:sp>
      <p:sp>
        <p:nvSpPr>
          <p:cNvPr id="8" name="Zaobljeni pravokotnik 7"/>
          <p:cNvSpPr/>
          <p:nvPr/>
        </p:nvSpPr>
        <p:spPr>
          <a:xfrm>
            <a:off x="4303671" y="1700808"/>
            <a:ext cx="4571999" cy="24864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400" b="1" dirty="0" smtClean="0">
                <a:solidFill>
                  <a:schemeClr val="tx1"/>
                </a:solidFill>
              </a:rPr>
              <a:t>ŠPORTNI DAN – POHOD </a:t>
            </a:r>
          </a:p>
        </p:txBody>
      </p:sp>
      <p:sp>
        <p:nvSpPr>
          <p:cNvPr id="6" name="Zaokrožen pravokotni oblaček 5"/>
          <p:cNvSpPr/>
          <p:nvPr/>
        </p:nvSpPr>
        <p:spPr>
          <a:xfrm>
            <a:off x="1691680" y="476673"/>
            <a:ext cx="5256584" cy="648072"/>
          </a:xfrm>
          <a:prstGeom prst="wedgeRoundRectCallout">
            <a:avLst>
              <a:gd name="adj1" fmla="val -42444"/>
              <a:gd name="adj2" fmla="val 169148"/>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oljeZBesedilom 6"/>
          <p:cNvSpPr txBox="1"/>
          <p:nvPr/>
        </p:nvSpPr>
        <p:spPr>
          <a:xfrm>
            <a:off x="2267744" y="482725"/>
            <a:ext cx="5523982" cy="646331"/>
          </a:xfrm>
          <a:prstGeom prst="rect">
            <a:avLst/>
          </a:prstGeom>
          <a:noFill/>
        </p:spPr>
        <p:txBody>
          <a:bodyPr wrap="square" rtlCol="0">
            <a:spAutoFit/>
          </a:bodyPr>
          <a:lstStyle/>
          <a:p>
            <a:r>
              <a:rPr lang="sl-SI" sz="3600" b="1" dirty="0" smtClean="0"/>
              <a:t>Pozdrav vsem v 5. a!</a:t>
            </a:r>
            <a:endParaRPr lang="sl-SI" sz="3600" b="1" dirty="0"/>
          </a:p>
        </p:txBody>
      </p:sp>
      <p:sp>
        <p:nvSpPr>
          <p:cNvPr id="9" name="Zaobljeni pravokotnik 8"/>
          <p:cNvSpPr/>
          <p:nvPr/>
        </p:nvSpPr>
        <p:spPr>
          <a:xfrm>
            <a:off x="4303670" y="4654907"/>
            <a:ext cx="4571999" cy="71830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smtClean="0">
                <a:solidFill>
                  <a:schemeClr val="tx1"/>
                </a:solidFill>
              </a:rPr>
              <a:t>IN DRUGE ŠPORTNE AKTIVNOSTI</a:t>
            </a:r>
            <a:endParaRPr lang="sl-SI" sz="2400" b="1" dirty="0">
              <a:solidFill>
                <a:schemeClr val="tx1"/>
              </a:solidFill>
            </a:endParaRPr>
          </a:p>
        </p:txBody>
      </p:sp>
    </p:spTree>
    <p:extLst>
      <p:ext uri="{BB962C8B-B14F-4D97-AF65-F5344CB8AC3E}">
        <p14:creationId xmlns:p14="http://schemas.microsoft.com/office/powerpoint/2010/main" val="602751160"/>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11868"/>
            <a:ext cx="3024336" cy="404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064" b="8667"/>
          <a:stretch/>
        </p:blipFill>
        <p:spPr bwMode="auto">
          <a:xfrm>
            <a:off x="3347864" y="4459304"/>
            <a:ext cx="2160240" cy="214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439534"/>
            <a:ext cx="2376264" cy="31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57" y="2279275"/>
            <a:ext cx="2664296" cy="356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4166" y="183286"/>
            <a:ext cx="2322800" cy="310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aobljeni pravokotnik 8"/>
          <p:cNvSpPr/>
          <p:nvPr/>
        </p:nvSpPr>
        <p:spPr>
          <a:xfrm>
            <a:off x="395536" y="404664"/>
            <a:ext cx="1872208"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MATIJA</a:t>
            </a:r>
            <a:endParaRPr lang="sl-SI" sz="4000" b="1" dirty="0">
              <a:solidFill>
                <a:schemeClr val="tx1"/>
              </a:solidFill>
            </a:endParaRPr>
          </a:p>
        </p:txBody>
      </p:sp>
    </p:spTree>
    <p:extLst>
      <p:ext uri="{BB962C8B-B14F-4D97-AF65-F5344CB8AC3E}">
        <p14:creationId xmlns:p14="http://schemas.microsoft.com/office/powerpoint/2010/main" val="1274617140"/>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322" y="133535"/>
            <a:ext cx="2327725" cy="311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2247"/>
          <a:stretch/>
        </p:blipFill>
        <p:spPr bwMode="auto">
          <a:xfrm>
            <a:off x="5220072" y="133535"/>
            <a:ext cx="2664296" cy="312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aobljeni pravokotnik 6"/>
          <p:cNvSpPr/>
          <p:nvPr/>
        </p:nvSpPr>
        <p:spPr>
          <a:xfrm>
            <a:off x="923861" y="778269"/>
            <a:ext cx="1008112"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NEJ</a:t>
            </a:r>
            <a:endParaRPr lang="sl-SI" sz="4000" b="1" dirty="0">
              <a:solidFill>
                <a:schemeClr val="tx1"/>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86066"/>
            <a:ext cx="2496811" cy="333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414801"/>
            <a:ext cx="2500788" cy="333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429000"/>
            <a:ext cx="2448272" cy="331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30658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509198"/>
            <a:ext cx="4248472" cy="568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61778"/>
            <a:ext cx="3384376" cy="453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aobljeni pravokotnik 5"/>
          <p:cNvSpPr/>
          <p:nvPr/>
        </p:nvSpPr>
        <p:spPr>
          <a:xfrm>
            <a:off x="395536" y="404664"/>
            <a:ext cx="3240360"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NUŠA IN TAŠA</a:t>
            </a:r>
            <a:endParaRPr lang="sl-SI" sz="4000" b="1" dirty="0">
              <a:solidFill>
                <a:schemeClr val="tx1"/>
              </a:solidFill>
            </a:endParaRPr>
          </a:p>
        </p:txBody>
      </p:sp>
    </p:spTree>
    <p:extLst>
      <p:ext uri="{BB962C8B-B14F-4D97-AF65-F5344CB8AC3E}">
        <p14:creationId xmlns:p14="http://schemas.microsoft.com/office/powerpoint/2010/main" val="3789416260"/>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u/0/h/19p93oa13y3aw/?view=att&amp;th=171db2735e1f07c6&amp;attid=0.3&amp;disp=thd&amp;safe=1&amp;z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82" y="2636912"/>
            <a:ext cx="4510498" cy="27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aobljeni pravokotnik 5"/>
          <p:cNvSpPr/>
          <p:nvPr/>
        </p:nvSpPr>
        <p:spPr>
          <a:xfrm>
            <a:off x="1043608" y="1276570"/>
            <a:ext cx="1008112"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LEA</a:t>
            </a:r>
            <a:endParaRPr lang="sl-SI" sz="4000" b="1" dirty="0">
              <a:solidFill>
                <a:schemeClr val="tx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644" b="13253"/>
          <a:stretch/>
        </p:blipFill>
        <p:spPr bwMode="auto">
          <a:xfrm>
            <a:off x="5292080" y="1826174"/>
            <a:ext cx="3490939" cy="455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aobljeni pravokotnik 6"/>
          <p:cNvSpPr/>
          <p:nvPr/>
        </p:nvSpPr>
        <p:spPr>
          <a:xfrm>
            <a:off x="6228184" y="476672"/>
            <a:ext cx="2232248"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ATIDJA</a:t>
            </a:r>
            <a:endParaRPr lang="sl-SI" sz="4000" b="1" dirty="0">
              <a:solidFill>
                <a:schemeClr val="tx1"/>
              </a:solidFill>
            </a:endParaRPr>
          </a:p>
        </p:txBody>
      </p:sp>
    </p:spTree>
    <p:extLst>
      <p:ext uri="{BB962C8B-B14F-4D97-AF65-F5344CB8AC3E}">
        <p14:creationId xmlns:p14="http://schemas.microsoft.com/office/powerpoint/2010/main" val="3945973276"/>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27639"/>
          <a:stretch/>
        </p:blipFill>
        <p:spPr bwMode="auto">
          <a:xfrm>
            <a:off x="2555776" y="201417"/>
            <a:ext cx="2240072" cy="351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H:\KORONA VIRUS\IMG-fd358b2310bb79846aaa6787ee34d927-V.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622"/>
          <a:stretch/>
        </p:blipFill>
        <p:spPr bwMode="auto">
          <a:xfrm>
            <a:off x="7067237" y="201418"/>
            <a:ext cx="1857956" cy="3600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KORONA VIRUS\IMG-34f6bb7b26e561c43be814db0eaf0d83-V.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31"/>
          <a:stretch/>
        </p:blipFill>
        <p:spPr bwMode="auto">
          <a:xfrm>
            <a:off x="5076056" y="201415"/>
            <a:ext cx="1724977" cy="360022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KORONA VIRUS\IMG-f5630ac4a3770779bb668528260b6353-V.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927"/>
          <a:stretch/>
        </p:blipFill>
        <p:spPr bwMode="auto">
          <a:xfrm rot="16200000">
            <a:off x="640327" y="4995941"/>
            <a:ext cx="1297340" cy="21959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KORONA VIRUS\IMG-3a6502639571f56cec1e271fd16a5f1e-V.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043"/>
          <a:stretch/>
        </p:blipFill>
        <p:spPr bwMode="auto">
          <a:xfrm>
            <a:off x="191044" y="861798"/>
            <a:ext cx="2195906" cy="447305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KORONA VIRUS\IMG-ed3ab32740120bded7a7e65d81333dce-V.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777" y="3933666"/>
            <a:ext cx="6405408" cy="2802368"/>
          </a:xfrm>
          <a:prstGeom prst="rect">
            <a:avLst/>
          </a:prstGeom>
          <a:noFill/>
          <a:extLst>
            <a:ext uri="{909E8E84-426E-40DD-AFC4-6F175D3DCCD1}">
              <a14:hiddenFill xmlns:a14="http://schemas.microsoft.com/office/drawing/2010/main">
                <a:solidFill>
                  <a:srgbClr val="FFFFFF"/>
                </a:solidFill>
              </a14:hiddenFill>
            </a:ext>
          </a:extLst>
        </p:spPr>
      </p:pic>
      <p:sp>
        <p:nvSpPr>
          <p:cNvPr id="10" name="Zaobljeni pravokotnik 9"/>
          <p:cNvSpPr/>
          <p:nvPr/>
        </p:nvSpPr>
        <p:spPr>
          <a:xfrm>
            <a:off x="811723" y="90140"/>
            <a:ext cx="1120407"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EVA</a:t>
            </a:r>
            <a:endParaRPr lang="sl-SI" sz="4000" b="1" dirty="0">
              <a:solidFill>
                <a:schemeClr val="tx1"/>
              </a:solidFill>
            </a:endParaRPr>
          </a:p>
        </p:txBody>
      </p:sp>
    </p:spTree>
    <p:extLst>
      <p:ext uri="{BB962C8B-B14F-4D97-AF65-F5344CB8AC3E}">
        <p14:creationId xmlns:p14="http://schemas.microsoft.com/office/powerpoint/2010/main" val="912524202"/>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32656"/>
            <a:ext cx="4627598" cy="619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2" y="1890498"/>
            <a:ext cx="3456384" cy="462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aobljeni pravokotnik 5"/>
          <p:cNvSpPr/>
          <p:nvPr/>
        </p:nvSpPr>
        <p:spPr>
          <a:xfrm>
            <a:off x="1331640" y="699377"/>
            <a:ext cx="1298156"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ENEJ</a:t>
            </a:r>
            <a:endParaRPr lang="sl-SI" sz="4000" b="1" dirty="0">
              <a:solidFill>
                <a:schemeClr val="tx1"/>
              </a:solidFill>
            </a:endParaRPr>
          </a:p>
        </p:txBody>
      </p:sp>
    </p:spTree>
    <p:extLst>
      <p:ext uri="{BB962C8B-B14F-4D97-AF65-F5344CB8AC3E}">
        <p14:creationId xmlns:p14="http://schemas.microsoft.com/office/powerpoint/2010/main" val="4127329897"/>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4" y="3717033"/>
            <a:ext cx="3966394" cy="297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222" y="381506"/>
            <a:ext cx="4153073" cy="311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474" y="3717032"/>
            <a:ext cx="3966394" cy="297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158305" y="416168"/>
            <a:ext cx="2300143" cy="308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aobljeni pravokotnik 7"/>
          <p:cNvSpPr/>
          <p:nvPr/>
        </p:nvSpPr>
        <p:spPr>
          <a:xfrm>
            <a:off x="323528" y="553536"/>
            <a:ext cx="1298156"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ŽIVA</a:t>
            </a:r>
            <a:endParaRPr lang="sl-SI" sz="4000" b="1" dirty="0">
              <a:solidFill>
                <a:schemeClr val="tx1"/>
              </a:solidFill>
            </a:endParaRPr>
          </a:p>
        </p:txBody>
      </p:sp>
    </p:spTree>
    <p:extLst>
      <p:ext uri="{BB962C8B-B14F-4D97-AF65-F5344CB8AC3E}">
        <p14:creationId xmlns:p14="http://schemas.microsoft.com/office/powerpoint/2010/main" val="3635939769"/>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255" y="3755437"/>
            <a:ext cx="2220723" cy="297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2" y="1052736"/>
            <a:ext cx="335531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95490"/>
            <a:ext cx="2448272" cy="327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731839"/>
            <a:ext cx="2238350" cy="299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12595"/>
          <a:stretch/>
        </p:blipFill>
        <p:spPr bwMode="auto">
          <a:xfrm>
            <a:off x="6660232" y="317586"/>
            <a:ext cx="2385719" cy="279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t="9645"/>
          <a:stretch/>
        </p:blipFill>
        <p:spPr bwMode="auto">
          <a:xfrm>
            <a:off x="6156176" y="3211286"/>
            <a:ext cx="2907624" cy="351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aobljeni pravokotnik 10"/>
          <p:cNvSpPr/>
          <p:nvPr/>
        </p:nvSpPr>
        <p:spPr>
          <a:xfrm>
            <a:off x="862649" y="352610"/>
            <a:ext cx="1440160"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NINA</a:t>
            </a:r>
            <a:endParaRPr lang="sl-SI" sz="4000" b="1" dirty="0">
              <a:solidFill>
                <a:schemeClr val="tx1"/>
              </a:solidFill>
            </a:endParaRPr>
          </a:p>
        </p:txBody>
      </p:sp>
    </p:spTree>
    <p:extLst>
      <p:ext uri="{BB962C8B-B14F-4D97-AF65-F5344CB8AC3E}">
        <p14:creationId xmlns:p14="http://schemas.microsoft.com/office/powerpoint/2010/main" val="982200072"/>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791" y="194454"/>
            <a:ext cx="4602697" cy="460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636912"/>
            <a:ext cx="4104455"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aobljeni pravokotnik 5"/>
          <p:cNvSpPr/>
          <p:nvPr/>
        </p:nvSpPr>
        <p:spPr>
          <a:xfrm>
            <a:off x="1044614" y="675319"/>
            <a:ext cx="1298156"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ŽIGA</a:t>
            </a:r>
            <a:endParaRPr lang="sl-SI" sz="4000" b="1" dirty="0">
              <a:solidFill>
                <a:schemeClr val="tx1"/>
              </a:solidFill>
            </a:endParaRPr>
          </a:p>
        </p:txBody>
      </p:sp>
    </p:spTree>
    <p:extLst>
      <p:ext uri="{BB962C8B-B14F-4D97-AF65-F5344CB8AC3E}">
        <p14:creationId xmlns:p14="http://schemas.microsoft.com/office/powerpoint/2010/main" val="440372409"/>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323528" y="764704"/>
            <a:ext cx="8424936" cy="5570756"/>
          </a:xfrm>
          <a:prstGeom prst="rect">
            <a:avLst/>
          </a:prstGeom>
          <a:noFill/>
        </p:spPr>
        <p:txBody>
          <a:bodyPr wrap="square" rtlCol="0">
            <a:spAutoFit/>
          </a:bodyPr>
          <a:lstStyle/>
          <a:p>
            <a:r>
              <a:rPr lang="sl-SI" sz="2800" dirty="0" smtClean="0"/>
              <a:t>Dragi moj 5. A!</a:t>
            </a:r>
          </a:p>
          <a:p>
            <a:endParaRPr lang="sl-SI" sz="1000" dirty="0"/>
          </a:p>
          <a:p>
            <a:r>
              <a:rPr lang="sl-SI" sz="2800" dirty="0" smtClean="0"/>
              <a:t>Na mojem telefonu in računalniku se je nabralo cel kup vaših fotografij, ki ste jih naredili na vaših pohodih in drugih športnih aktivnostih. Obiskali ste najrazličnejše kotičke naše narave in uspešno opravili športni dan. Tisti, ki mi slik še niste poslali, boste to storili, ko boste izvedli kakšen pohod. Lepih dni bo najbrž še dovolj. </a:t>
            </a:r>
          </a:p>
          <a:p>
            <a:r>
              <a:rPr lang="sl-SI" sz="2800" dirty="0" smtClean="0"/>
              <a:t>Iskreno upam, da nisem </a:t>
            </a:r>
            <a:r>
              <a:rPr lang="sl-SI" sz="2800" smtClean="0"/>
              <a:t>„</a:t>
            </a:r>
            <a:r>
              <a:rPr lang="sl-SI" sz="2800" smtClean="0"/>
              <a:t>nehote“ založila </a:t>
            </a:r>
            <a:r>
              <a:rPr lang="sl-SI" sz="2800" dirty="0" smtClean="0"/>
              <a:t>kakšne vaše fotografije. Če sem, me prosim na to opozorite. </a:t>
            </a:r>
          </a:p>
          <a:p>
            <a:endParaRPr lang="sl-SI" sz="1000" dirty="0" smtClean="0"/>
          </a:p>
          <a:p>
            <a:r>
              <a:rPr lang="sl-SI" sz="2800" dirty="0" smtClean="0"/>
              <a:t>		Čestitke vsem za vaše športne podvige,</a:t>
            </a:r>
          </a:p>
          <a:p>
            <a:endParaRPr lang="sl-SI" sz="2800" dirty="0"/>
          </a:p>
          <a:p>
            <a:r>
              <a:rPr lang="sl-SI" sz="2800" dirty="0" smtClean="0"/>
              <a:t>						učiteljica Barbara</a:t>
            </a:r>
            <a:endParaRPr lang="sl-SI" sz="2800" dirty="0"/>
          </a:p>
        </p:txBody>
      </p:sp>
    </p:spTree>
    <p:extLst>
      <p:ext uri="{BB962C8B-B14F-4D97-AF65-F5344CB8AC3E}">
        <p14:creationId xmlns:p14="http://schemas.microsoft.com/office/powerpoint/2010/main" val="2071951926"/>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06" y="146511"/>
            <a:ext cx="3007553" cy="402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06" y="1025381"/>
            <a:ext cx="1964974" cy="263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0174"/>
            <a:ext cx="2568435" cy="192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377367"/>
            <a:ext cx="3115690" cy="234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7237" y="4417978"/>
            <a:ext cx="3061622" cy="229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0639" y="2189431"/>
            <a:ext cx="2640443" cy="198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576" y="4005064"/>
            <a:ext cx="2026277" cy="271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aobljeni pravokotnik 6"/>
          <p:cNvSpPr/>
          <p:nvPr/>
        </p:nvSpPr>
        <p:spPr>
          <a:xfrm>
            <a:off x="323528" y="170175"/>
            <a:ext cx="1977752"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a:solidFill>
                  <a:schemeClr val="tx1"/>
                </a:solidFill>
              </a:rPr>
              <a:t>LARA V.</a:t>
            </a:r>
          </a:p>
        </p:txBody>
      </p:sp>
    </p:spTree>
    <p:extLst>
      <p:ext uri="{BB962C8B-B14F-4D97-AF65-F5344CB8AC3E}">
        <p14:creationId xmlns:p14="http://schemas.microsoft.com/office/powerpoint/2010/main" val="809042399"/>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037" y="116632"/>
            <a:ext cx="2677976" cy="358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97" y="3882255"/>
            <a:ext cx="4021102" cy="277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8211"/>
          <a:stretch/>
        </p:blipFill>
        <p:spPr bwMode="auto">
          <a:xfrm>
            <a:off x="1951988" y="116632"/>
            <a:ext cx="1392952" cy="152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988" y="1825250"/>
            <a:ext cx="1392952" cy="186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3832492"/>
            <a:ext cx="2133765" cy="285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140" y="116631"/>
            <a:ext cx="2677976" cy="358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06" y="1424189"/>
            <a:ext cx="1709773" cy="228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984" y="3864947"/>
            <a:ext cx="2112434" cy="282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aobljeni pravokotnik 10"/>
          <p:cNvSpPr/>
          <p:nvPr/>
        </p:nvSpPr>
        <p:spPr>
          <a:xfrm>
            <a:off x="372224" y="382265"/>
            <a:ext cx="1224136"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ERIC</a:t>
            </a:r>
            <a:endParaRPr lang="sl-SI" sz="4000" b="1" dirty="0">
              <a:solidFill>
                <a:schemeClr val="tx1"/>
              </a:solidFill>
            </a:endParaRPr>
          </a:p>
        </p:txBody>
      </p:sp>
    </p:spTree>
    <p:extLst>
      <p:ext uri="{BB962C8B-B14F-4D97-AF65-F5344CB8AC3E}">
        <p14:creationId xmlns:p14="http://schemas.microsoft.com/office/powerpoint/2010/main" val="300408829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2"/>
            <a:ext cx="3071176" cy="41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aobljeni pravokotnik 2"/>
          <p:cNvSpPr/>
          <p:nvPr/>
        </p:nvSpPr>
        <p:spPr>
          <a:xfrm>
            <a:off x="825237" y="718800"/>
            <a:ext cx="1175440"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ŽAN</a:t>
            </a:r>
            <a:endParaRPr lang="sl-SI" sz="4000" b="1" dirty="0">
              <a:solidFill>
                <a:schemeClr val="tx1"/>
              </a:solidFill>
            </a:endParaRPr>
          </a:p>
        </p:txBody>
      </p:sp>
      <p:sp>
        <p:nvSpPr>
          <p:cNvPr id="4" name="Zaobljeni pravokotnik 3"/>
          <p:cNvSpPr/>
          <p:nvPr/>
        </p:nvSpPr>
        <p:spPr>
          <a:xfrm>
            <a:off x="5456783" y="436865"/>
            <a:ext cx="2232248"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MATEVŽ</a:t>
            </a:r>
            <a:endParaRPr lang="sl-SI" sz="4000" b="1"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023" y="2567607"/>
            <a:ext cx="1847850"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129" y="1607975"/>
            <a:ext cx="2186734" cy="290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08829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535" y="3529587"/>
            <a:ext cx="4248472" cy="319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777"/>
            <a:ext cx="4191542" cy="314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74284"/>
            <a:ext cx="4067087" cy="30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https://mail.google.com/mail/u/0/h/1stw3p4547j5y/?view=att&amp;th=171b1dd3f098f42f&amp;attid=0.3&amp;disp=thd&amp;realattid=171b1dae28ab5a352f1&amp;safe=1&amp;z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Zaobljeni pravokotnik 5"/>
          <p:cNvSpPr/>
          <p:nvPr/>
        </p:nvSpPr>
        <p:spPr>
          <a:xfrm>
            <a:off x="1619672" y="1173633"/>
            <a:ext cx="1728192"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ALEKS</a:t>
            </a:r>
            <a:endParaRPr lang="sl-SI" sz="4000" b="1" dirty="0">
              <a:solidFill>
                <a:schemeClr val="tx1"/>
              </a:solidFill>
            </a:endParaRPr>
          </a:p>
        </p:txBody>
      </p:sp>
    </p:spTree>
    <p:extLst>
      <p:ext uri="{BB962C8B-B14F-4D97-AF65-F5344CB8AC3E}">
        <p14:creationId xmlns:p14="http://schemas.microsoft.com/office/powerpoint/2010/main" val="300408829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arbara\AppData\Local\Temp\IMG_20200423_15252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32" y="3249107"/>
            <a:ext cx="3023728" cy="2267796"/>
          </a:xfrm>
          <a:prstGeom prst="rect">
            <a:avLst/>
          </a:prstGeom>
          <a:noFill/>
          <a:extLst>
            <a:ext uri="{909E8E84-426E-40DD-AFC4-6F175D3DCCD1}">
              <a14:hiddenFill xmlns:a14="http://schemas.microsoft.com/office/drawing/2010/main">
                <a:solidFill>
                  <a:srgbClr val="FFFFFF"/>
                </a:solidFill>
              </a14:hiddenFill>
            </a:ext>
          </a:extLst>
        </p:spPr>
      </p:pic>
      <p:sp>
        <p:nvSpPr>
          <p:cNvPr id="3" name="Zaobljeni pravokotnik 2"/>
          <p:cNvSpPr/>
          <p:nvPr/>
        </p:nvSpPr>
        <p:spPr>
          <a:xfrm>
            <a:off x="1115616" y="1429449"/>
            <a:ext cx="1440160"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NOEL</a:t>
            </a:r>
            <a:endParaRPr lang="sl-SI" sz="4000" b="1" dirty="0">
              <a:solidFill>
                <a:schemeClr val="tx1"/>
              </a:solidFill>
            </a:endParaRPr>
          </a:p>
        </p:txBody>
      </p:sp>
      <p:pic>
        <p:nvPicPr>
          <p:cNvPr id="1026" name="Picture 2" descr="C:\Users\Barbara\AppData\Local\Temp\IMG_20200509_112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76672"/>
            <a:ext cx="5396415" cy="404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08829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rbara\AppData\Local\Temp\pri vodnem zajetju kromberk na poti na skabrij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96619" y="2496835"/>
            <a:ext cx="537659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Barbara\AppData\Local\Temp\razgled na vipavsko dolino in domaco his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15887"/>
            <a:ext cx="5694767" cy="32033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arbara\AppData\Local\Temp\pogled z vrha stolpa na skabrijelu do morj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3493005"/>
            <a:ext cx="5696525" cy="3204295"/>
          </a:xfrm>
          <a:prstGeom prst="rect">
            <a:avLst/>
          </a:prstGeom>
          <a:noFill/>
          <a:extLst>
            <a:ext uri="{909E8E84-426E-40DD-AFC4-6F175D3DCCD1}">
              <a14:hiddenFill xmlns:a14="http://schemas.microsoft.com/office/drawing/2010/main">
                <a:solidFill>
                  <a:srgbClr val="FFFFFF"/>
                </a:solidFill>
              </a14:hiddenFill>
            </a:ext>
          </a:extLst>
        </p:spPr>
      </p:pic>
      <p:sp>
        <p:nvSpPr>
          <p:cNvPr id="5" name="Zaobljeni pravokotnik 4"/>
          <p:cNvSpPr/>
          <p:nvPr/>
        </p:nvSpPr>
        <p:spPr>
          <a:xfrm>
            <a:off x="1043608" y="404664"/>
            <a:ext cx="1656184"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ZARJA</a:t>
            </a:r>
            <a:endParaRPr lang="sl-SI" sz="4000" b="1" dirty="0">
              <a:solidFill>
                <a:schemeClr val="tx1"/>
              </a:solidFill>
            </a:endParaRPr>
          </a:p>
        </p:txBody>
      </p:sp>
    </p:spTree>
    <p:extLst>
      <p:ext uri="{BB962C8B-B14F-4D97-AF65-F5344CB8AC3E}">
        <p14:creationId xmlns:p14="http://schemas.microsoft.com/office/powerpoint/2010/main" val="300408829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028" y="2256079"/>
            <a:ext cx="2023467" cy="270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602" y="3657911"/>
            <a:ext cx="2331255" cy="312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869" y="2206042"/>
            <a:ext cx="1690016" cy="226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5107666"/>
            <a:ext cx="2232248" cy="167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71" y="3666698"/>
            <a:ext cx="2330690" cy="312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759" y="2206042"/>
            <a:ext cx="1778098" cy="133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3391" y="129801"/>
            <a:ext cx="2531977" cy="190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71" y="1448817"/>
            <a:ext cx="2732134" cy="205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4518" y="129802"/>
            <a:ext cx="2531977" cy="190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7869" y="4685418"/>
            <a:ext cx="1567897" cy="209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aobljeni pravokotnik 12"/>
          <p:cNvSpPr/>
          <p:nvPr/>
        </p:nvSpPr>
        <p:spPr>
          <a:xfrm>
            <a:off x="395536" y="404664"/>
            <a:ext cx="2160240" cy="5638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000" b="1" dirty="0" smtClean="0">
                <a:solidFill>
                  <a:schemeClr val="tx1"/>
                </a:solidFill>
              </a:rPr>
              <a:t>LARA M.</a:t>
            </a:r>
            <a:endParaRPr lang="sl-SI" sz="4000" b="1" dirty="0">
              <a:solidFill>
                <a:schemeClr val="tx1"/>
              </a:solidFill>
            </a:endParaRPr>
          </a:p>
        </p:txBody>
      </p:sp>
    </p:spTree>
    <p:extLst>
      <p:ext uri="{BB962C8B-B14F-4D97-AF65-F5344CB8AC3E}">
        <p14:creationId xmlns:p14="http://schemas.microsoft.com/office/powerpoint/2010/main" val="3004088295"/>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136</Words>
  <Application>Microsoft Office PowerPoint</Application>
  <PresentationFormat>Diaprojekcija na zaslonu (4:3)</PresentationFormat>
  <Paragraphs>31</Paragraphs>
  <Slides>18</Slides>
  <Notes>0</Notes>
  <HiddenSlides>0</HiddenSlides>
  <MMClips>0</MMClips>
  <ScaleCrop>false</ScaleCrop>
  <HeadingPairs>
    <vt:vector size="4" baseType="variant">
      <vt:variant>
        <vt:lpstr>Tema</vt:lpstr>
      </vt:variant>
      <vt:variant>
        <vt:i4>1</vt:i4>
      </vt:variant>
      <vt:variant>
        <vt:lpstr>Naslovi diapozitivov</vt:lpstr>
      </vt:variant>
      <vt:variant>
        <vt:i4>18</vt:i4>
      </vt:variant>
    </vt:vector>
  </HeadingPairs>
  <TitlesOfParts>
    <vt:vector size="19" baseType="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Barbara</dc:creator>
  <cp:lastModifiedBy>Barbara</cp:lastModifiedBy>
  <cp:revision>33</cp:revision>
  <dcterms:created xsi:type="dcterms:W3CDTF">2020-04-26T05:26:30Z</dcterms:created>
  <dcterms:modified xsi:type="dcterms:W3CDTF">2020-05-18T12:51:03Z</dcterms:modified>
</cp:coreProperties>
</file>