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6" r:id="rId4"/>
    <p:sldId id="261" r:id="rId5"/>
    <p:sldId id="260" r:id="rId6"/>
    <p:sldId id="264" r:id="rId7"/>
    <p:sldId id="266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56CF-0C7C-44E7-8E5B-4847DC80D97A}" type="datetimeFigureOut">
              <a:rPr lang="sl-SI" smtClean="0"/>
              <a:pPr/>
              <a:t>28.4.2020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B2CB-F163-4F20-BC7A-B6448D5D4B7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691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56CF-0C7C-44E7-8E5B-4847DC80D97A}" type="datetimeFigureOut">
              <a:rPr lang="sl-SI" smtClean="0"/>
              <a:pPr/>
              <a:t>28.4.2020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B2CB-F163-4F20-BC7A-B6448D5D4B7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931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56CF-0C7C-44E7-8E5B-4847DC80D97A}" type="datetimeFigureOut">
              <a:rPr lang="sl-SI" smtClean="0"/>
              <a:pPr/>
              <a:t>28.4.2020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B2CB-F163-4F20-BC7A-B6448D5D4B7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8715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56CF-0C7C-44E7-8E5B-4847DC80D97A}" type="datetimeFigureOut">
              <a:rPr lang="sl-SI" smtClean="0"/>
              <a:pPr/>
              <a:t>28.4.2020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B2CB-F163-4F20-BC7A-B6448D5D4B7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982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56CF-0C7C-44E7-8E5B-4847DC80D97A}" type="datetimeFigureOut">
              <a:rPr lang="sl-SI" smtClean="0"/>
              <a:pPr/>
              <a:t>28.4.2020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B2CB-F163-4F20-BC7A-B6448D5D4B7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744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56CF-0C7C-44E7-8E5B-4847DC80D97A}" type="datetimeFigureOut">
              <a:rPr lang="sl-SI" smtClean="0"/>
              <a:pPr/>
              <a:t>28.4.2020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B2CB-F163-4F20-BC7A-B6448D5D4B7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064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56CF-0C7C-44E7-8E5B-4847DC80D97A}" type="datetimeFigureOut">
              <a:rPr lang="sl-SI" smtClean="0"/>
              <a:pPr/>
              <a:t>28.4.2020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B2CB-F163-4F20-BC7A-B6448D5D4B7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718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56CF-0C7C-44E7-8E5B-4847DC80D97A}" type="datetimeFigureOut">
              <a:rPr lang="sl-SI" smtClean="0"/>
              <a:pPr/>
              <a:t>28.4.2020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B2CB-F163-4F20-BC7A-B6448D5D4B7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3028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56CF-0C7C-44E7-8E5B-4847DC80D97A}" type="datetimeFigureOut">
              <a:rPr lang="sl-SI" smtClean="0"/>
              <a:pPr/>
              <a:t>28.4.2020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B2CB-F163-4F20-BC7A-B6448D5D4B7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445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56CF-0C7C-44E7-8E5B-4847DC80D97A}" type="datetimeFigureOut">
              <a:rPr lang="sl-SI" smtClean="0"/>
              <a:pPr/>
              <a:t>28.4.2020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B2CB-F163-4F20-BC7A-B6448D5D4B7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412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56CF-0C7C-44E7-8E5B-4847DC80D97A}" type="datetimeFigureOut">
              <a:rPr lang="sl-SI" smtClean="0"/>
              <a:pPr/>
              <a:t>28.4.2020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B2CB-F163-4F20-BC7A-B6448D5D4B7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223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456CF-0C7C-44E7-8E5B-4847DC80D97A}" type="datetimeFigureOut">
              <a:rPr lang="sl-SI" smtClean="0"/>
              <a:pPr/>
              <a:t>28.4.2020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DB2CB-F163-4F20-BC7A-B6448D5D4B7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207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si/url?sa=i&amp;url=http://yaslisad83.ks.ua/pro-osvity/fizkulturna-abetka/&amp;psig=AOvVaw3-aSC6Nvbnv_QCWBAR-YAz&amp;ust=1588146137554000&amp;source=images&amp;cd=vfe&amp;ved=0CAIQjRxqFwoTCMiYkNLPiukCFQAAAAAdAAAAABAD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sl-SI" sz="6600" b="1" dirty="0">
                <a:solidFill>
                  <a:srgbClr val="0070C0"/>
                </a:solidFill>
              </a:rPr>
              <a:t>            </a:t>
            </a:r>
            <a:r>
              <a:rPr lang="sl-SI" sz="6600" b="1" dirty="0"/>
              <a:t>ŠPORT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28918" y="4869160"/>
            <a:ext cx="6400800" cy="550912"/>
          </a:xfrm>
        </p:spPr>
        <p:txBody>
          <a:bodyPr>
            <a:normAutofit/>
          </a:bodyPr>
          <a:lstStyle/>
          <a:p>
            <a:r>
              <a:rPr lang="sl-SI" sz="2800" b="1" dirty="0" smtClean="0">
                <a:solidFill>
                  <a:schemeClr val="tx1"/>
                </a:solidFill>
              </a:rPr>
              <a:t>4. </a:t>
            </a:r>
            <a:r>
              <a:rPr lang="sl-SI" sz="2800" b="1" dirty="0" smtClean="0">
                <a:solidFill>
                  <a:schemeClr val="tx1"/>
                </a:solidFill>
              </a:rPr>
              <a:t>maj</a:t>
            </a:r>
            <a:r>
              <a:rPr lang="sl-SI" sz="2800" b="1" dirty="0" smtClean="0">
                <a:solidFill>
                  <a:schemeClr val="tx1"/>
                </a:solidFill>
              </a:rPr>
              <a:t>―8</a:t>
            </a:r>
            <a:r>
              <a:rPr lang="sl-SI" sz="2800" b="1" dirty="0" smtClean="0">
                <a:solidFill>
                  <a:schemeClr val="tx1"/>
                </a:solidFill>
              </a:rPr>
              <a:t>. </a:t>
            </a:r>
            <a:r>
              <a:rPr lang="sl-SI" sz="2800" b="1" dirty="0" smtClean="0">
                <a:solidFill>
                  <a:schemeClr val="tx1"/>
                </a:solidFill>
              </a:rPr>
              <a:t>maj</a:t>
            </a:r>
            <a:r>
              <a:rPr lang="sl-SI" sz="2800" b="1" dirty="0" smtClean="0">
                <a:solidFill>
                  <a:schemeClr val="tx1"/>
                </a:solidFill>
              </a:rPr>
              <a:t> </a:t>
            </a:r>
            <a:r>
              <a:rPr lang="sl-SI" sz="2800" b="1" dirty="0" smtClean="0">
                <a:solidFill>
                  <a:schemeClr val="tx1"/>
                </a:solidFill>
              </a:rPr>
              <a:t>2020</a:t>
            </a:r>
            <a:endParaRPr lang="sl-SI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Rezultat iskanja slik za šport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11396"/>
            <a:ext cx="2859410" cy="380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zultat iskanja slik za špor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835596" cy="392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5143504" y="6429396"/>
            <a:ext cx="37862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 smtClean="0"/>
              <a:t>https://www.google.si/search?q=%C5%A1port&amp;newwindow=1&amp;sxsrf=ALeKk0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302361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32279" y="1052736"/>
            <a:ext cx="7776864" cy="1913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sl-SI" sz="4400" dirty="0" smtClean="0">
                <a:ea typeface="Times New Roman"/>
                <a:cs typeface="Times New Roman"/>
              </a:rPr>
              <a:t>NAREDI </a:t>
            </a:r>
            <a:r>
              <a:rPr lang="sl-SI" sz="4400" dirty="0">
                <a:ea typeface="Times New Roman"/>
                <a:cs typeface="Times New Roman"/>
              </a:rPr>
              <a:t>GIMNASTIČNE VAJE. </a:t>
            </a:r>
            <a:endParaRPr lang="sl-SI" sz="4400" dirty="0" smtClean="0"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sl-SI" sz="4400" dirty="0" smtClean="0">
                <a:ea typeface="Times New Roman"/>
                <a:cs typeface="Times New Roman"/>
              </a:rPr>
              <a:t>VSAKO </a:t>
            </a:r>
            <a:r>
              <a:rPr lang="sl-SI" sz="4400" dirty="0">
                <a:ea typeface="Times New Roman"/>
                <a:cs typeface="Times New Roman"/>
              </a:rPr>
              <a:t>VAJO </a:t>
            </a:r>
            <a:r>
              <a:rPr lang="sl-SI" sz="4400" dirty="0" smtClean="0">
                <a:ea typeface="Times New Roman"/>
                <a:cs typeface="Times New Roman"/>
              </a:rPr>
              <a:t>PONOVI 8x</a:t>
            </a:r>
            <a:r>
              <a:rPr lang="sl-SI" sz="4400" dirty="0">
                <a:ea typeface="Times New Roman"/>
                <a:cs typeface="Times New Roman"/>
              </a:rPr>
              <a:t>.</a:t>
            </a:r>
          </a:p>
        </p:txBody>
      </p:sp>
      <p:pic>
        <p:nvPicPr>
          <p:cNvPr id="6146" name="Picture 2" descr="РІЧНИЙ ЗВІТ КЕРІВНИКА ЗАКЛАДУ ДОШКІЛЬНОЇ ОСВІТИ – Херсонський Ясла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1590" y="3068960"/>
            <a:ext cx="7025640" cy="3512820"/>
          </a:xfrm>
          <a:prstGeom prst="rect">
            <a:avLst/>
          </a:prstGeom>
          <a:noFill/>
        </p:spPr>
      </p:pic>
      <p:sp>
        <p:nvSpPr>
          <p:cNvPr id="5" name="PoljeZBesedilom 4"/>
          <p:cNvSpPr txBox="1"/>
          <p:nvPr/>
        </p:nvSpPr>
        <p:spPr>
          <a:xfrm>
            <a:off x="5295904" y="6581796"/>
            <a:ext cx="37862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 smtClean="0"/>
              <a:t>https://www.google.si/search?q=gimnasti%C4%8Dne%20vaje&amp;tbm=isch&amp;tbs=rimg%3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62291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619225" y="692130"/>
            <a:ext cx="7848872" cy="561662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sl-SI" sz="2400" dirty="0">
              <a:ea typeface="Calibri"/>
              <a:cs typeface="Times New Roman"/>
            </a:endParaRP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sl-SI" sz="2800" b="1" dirty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KROŽENJE Z GLAVO V OBE SMERI </a:t>
            </a: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endParaRPr lang="sl-SI" sz="2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endParaRPr lang="sl-SI" sz="2800" b="1" dirty="0">
              <a:solidFill>
                <a:schemeClr val="tx1"/>
              </a:solidFill>
              <a:effectLst/>
              <a:ea typeface="Times New Roman"/>
              <a:cs typeface="Times New Roman"/>
            </a:endParaRP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sl-SI" sz="2800" b="1" dirty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KROŽENJE Z ROKAMI  </a:t>
            </a: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endParaRPr lang="sl-SI" sz="2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endParaRPr lang="sl-SI" sz="2800" b="1" dirty="0">
              <a:solidFill>
                <a:schemeClr val="tx1"/>
              </a:solidFill>
              <a:effectLst/>
              <a:ea typeface="Times New Roman"/>
              <a:cs typeface="Times New Roman"/>
            </a:endParaRP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sl-SI" sz="2800" b="1" dirty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DVIGOVANJE RAMEN K UŠESOM</a:t>
            </a: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endParaRPr lang="sl-SI" sz="2400" dirty="0">
              <a:solidFill>
                <a:srgbClr val="0070C0"/>
              </a:solidFill>
              <a:latin typeface="Segoe U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/>
              <a:buChar char="o"/>
            </a:pPr>
            <a:endParaRPr lang="sl-SI" sz="2400" dirty="0">
              <a:solidFill>
                <a:srgbClr val="212529"/>
              </a:solidFill>
              <a:latin typeface="Segoe U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sl-SI" sz="2400" dirty="0"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45" y="2641313"/>
            <a:ext cx="3024336" cy="152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" b="57489"/>
          <a:stretch/>
        </p:blipFill>
        <p:spPr bwMode="auto">
          <a:xfrm>
            <a:off x="5970143" y="4437112"/>
            <a:ext cx="2381250" cy="162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81" y="260648"/>
            <a:ext cx="25431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00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669895" y="188640"/>
            <a:ext cx="7848872" cy="606255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sl-SI" sz="2400" dirty="0">
              <a:ea typeface="Calibri"/>
              <a:cs typeface="Times New Roman"/>
            </a:endParaRP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sl-SI" sz="2800" b="1" dirty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KROŽENJE Z BOKI V OBE SMERI</a:t>
            </a: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endParaRPr lang="sl-SI" sz="2800" dirty="0">
              <a:solidFill>
                <a:schemeClr val="tx1"/>
              </a:solidFill>
              <a:latin typeface="Segoe UI"/>
              <a:ea typeface="Times New Roman"/>
              <a:cs typeface="Times New Roman"/>
            </a:endParaRP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sl-SI" sz="2800" b="1" dirty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SONOŽNI POSKOKI </a:t>
            </a:r>
            <a:r>
              <a:rPr lang="sl-SI" sz="2800" b="1" dirty="0" smtClean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NAPREJ/NAZAJ</a:t>
            </a:r>
            <a:r>
              <a:rPr lang="sl-SI" sz="2800" b="1" dirty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, </a:t>
            </a:r>
            <a:r>
              <a:rPr lang="sl-SI" sz="2800" b="1" dirty="0" smtClean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LEVO/DESNO</a:t>
            </a:r>
            <a:endParaRPr lang="sl-SI" sz="2800" b="1" dirty="0">
              <a:solidFill>
                <a:schemeClr val="tx1"/>
              </a:solidFill>
              <a:effectLst/>
              <a:ea typeface="Times New Roman"/>
              <a:cs typeface="Times New Roman"/>
            </a:endParaRP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endParaRPr lang="sl-SI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sl-SI" sz="2800" b="1" dirty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ŠKARJICE</a:t>
            </a:r>
            <a:r>
              <a:rPr lang="sl-SI" sz="2800" dirty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 </a:t>
            </a:r>
            <a:r>
              <a:rPr lang="sl-SI" sz="1800" dirty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(USEDI SE NA TLA, NASLONI SE NA KOMOLCE, DVIGNI NOGE V ZRAK IN STRIZI Z </a:t>
            </a:r>
            <a:r>
              <a:rPr lang="sl-SI" sz="1800" dirty="0" smtClean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NJIMI.)</a:t>
            </a:r>
            <a:endParaRPr lang="sl-SI" sz="1800" dirty="0">
              <a:solidFill>
                <a:schemeClr val="tx1"/>
              </a:solidFill>
              <a:effectLst/>
              <a:ea typeface="Times New Roman"/>
              <a:cs typeface="Times New Roman"/>
            </a:endParaRP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endParaRPr lang="sl-SI" sz="24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sl-SI" sz="2800" b="1" dirty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POLŽEK</a:t>
            </a:r>
            <a:r>
              <a:rPr lang="sl-SI" sz="2800" dirty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 </a:t>
            </a:r>
            <a:r>
              <a:rPr lang="sl-SI" sz="2000" dirty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(USEDI SE NA PETE, ZRAVNAJ SE, STEGNI ROKE NAD GLAVO IN SE POČASI SKLONI </a:t>
            </a:r>
            <a:r>
              <a:rPr lang="sl-SI" sz="2000" dirty="0" smtClean="0">
                <a:solidFill>
                  <a:schemeClr val="tx1"/>
                </a:solidFill>
                <a:effectLst/>
                <a:ea typeface="Times New Roman"/>
                <a:cs typeface="Times New Roman"/>
              </a:rPr>
              <a:t>NAPREJ.)</a:t>
            </a:r>
            <a:endParaRPr lang="sl-SI" sz="2000" dirty="0">
              <a:solidFill>
                <a:schemeClr val="tx1"/>
              </a:solidFill>
              <a:effectLst/>
              <a:ea typeface="Times New Roman"/>
              <a:cs typeface="Times New Roman"/>
            </a:endParaRP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endParaRPr lang="sl-SI" sz="24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sl-SI" sz="2800" b="1" dirty="0">
                <a:solidFill>
                  <a:schemeClr val="tx1"/>
                </a:solidFill>
                <a:ea typeface="Times New Roman"/>
                <a:cs typeface="Times New Roman"/>
              </a:rPr>
              <a:t>MAČKA </a:t>
            </a:r>
            <a:r>
              <a:rPr lang="sl-SI" sz="2000" dirty="0">
                <a:solidFill>
                  <a:schemeClr val="tx1"/>
                </a:solidFill>
                <a:ea typeface="Times New Roman"/>
                <a:cs typeface="Times New Roman"/>
              </a:rPr>
              <a:t>(POSTAVI SE NA VSE ŠTIRI, VBOČI IN USLOČI </a:t>
            </a:r>
            <a:r>
              <a:rPr lang="sl-SI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HRBET.)</a:t>
            </a:r>
            <a:endParaRPr lang="sl-SI" sz="2000" dirty="0">
              <a:solidFill>
                <a:schemeClr val="tx1"/>
              </a:solidFill>
              <a:effectLst/>
              <a:ea typeface="Times New Roman"/>
              <a:cs typeface="Times New Roman"/>
            </a:endParaRP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endParaRPr lang="sl-SI" sz="2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sl-SI" sz="2400" dirty="0">
              <a:solidFill>
                <a:srgbClr val="0070C0"/>
              </a:solidFill>
              <a:latin typeface="Segoe UI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/>
              <a:buChar char="o"/>
            </a:pPr>
            <a:endParaRPr lang="sl-SI" sz="2400" dirty="0">
              <a:solidFill>
                <a:srgbClr val="212529"/>
              </a:solidFill>
              <a:latin typeface="Segoe U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sl-SI" sz="2400" dirty="0">
              <a:ea typeface="Calibri"/>
              <a:cs typeface="Times New Roman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656"/>
            <a:ext cx="2160239" cy="144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24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print"/>
          <a:srcRect t="1476" r="1301"/>
          <a:stretch/>
        </p:blipFill>
        <p:spPr>
          <a:xfrm>
            <a:off x="0" y="195943"/>
            <a:ext cx="9144000" cy="644255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3357522" y="6638495"/>
            <a:ext cx="57864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 smtClean="0"/>
              <a:t>https://www.google.si/search?q=%C5%A1portna+abeceda&amp;tbm=isch&amp;ved=2ahUKEwj2hKjEz4rpAhUFr6QKHcflBzMQ2-cCegQIABAA&amp;o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1135989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ctr">
              <a:buNone/>
            </a:pPr>
            <a:r>
              <a:rPr lang="sl-SI" dirty="0" smtClean="0"/>
              <a:t>TELOVADBA JE LAHKO ZELO ZABAVNA.</a:t>
            </a:r>
            <a:endParaRPr lang="sl-SI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33412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5295904" y="6581796"/>
            <a:ext cx="37862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 smtClean="0"/>
              <a:t>https://www.google.si/search?q=gimnasti%C4%8Dne%20vaje&amp;tbm=isch&amp;tbs=rimg%3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325373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83568" y="476672"/>
            <a:ext cx="8229600" cy="5768997"/>
          </a:xfrm>
        </p:spPr>
        <p:txBody>
          <a:bodyPr/>
          <a:lstStyle/>
          <a:p>
            <a:pPr marL="0">
              <a:buNone/>
            </a:pPr>
            <a:endParaRPr lang="sl-SI" dirty="0" smtClean="0"/>
          </a:p>
          <a:p>
            <a:pPr marL="0">
              <a:buNone/>
            </a:pPr>
            <a:r>
              <a:rPr lang="sl-SI" dirty="0" smtClean="0"/>
              <a:t>S </a:t>
            </a:r>
            <a:r>
              <a:rPr lang="sl-SI" dirty="0" smtClean="0"/>
              <a:t>pomočjo športne abecede lahko vsak dan napišeš novo besedo in se ob tem dobro razgibaš.</a:t>
            </a:r>
          </a:p>
          <a:p>
            <a:pPr marL="0" algn="ctr">
              <a:buNone/>
            </a:pPr>
            <a:endParaRPr lang="sl-SI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sl-SI" dirty="0"/>
          </a:p>
        </p:txBody>
      </p:sp>
      <p:pic>
        <p:nvPicPr>
          <p:cNvPr id="4" name="Picture 3" descr="F:\KORONA VIRUS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8920"/>
            <a:ext cx="1716870" cy="164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134</Words>
  <Application>Microsoft Office PowerPoint</Application>
  <PresentationFormat>Diaprojekcija na zaslonu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Officeova tema</vt:lpstr>
      <vt:lpstr>            ŠPORT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Barbara</cp:lastModifiedBy>
  <cp:revision>17</cp:revision>
  <dcterms:created xsi:type="dcterms:W3CDTF">2020-03-22T17:59:01Z</dcterms:created>
  <dcterms:modified xsi:type="dcterms:W3CDTF">2020-04-28T14:11:58Z</dcterms:modified>
</cp:coreProperties>
</file>