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FF9"/>
    <a:srgbClr val="A289E7"/>
    <a:srgbClr val="E993D7"/>
    <a:srgbClr val="F2E6F1"/>
    <a:srgbClr val="93070A"/>
    <a:srgbClr val="F63A3E"/>
    <a:srgbClr val="C2E848"/>
    <a:srgbClr val="4AE6E2"/>
    <a:srgbClr val="FD8A33"/>
    <a:srgbClr val="BBC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549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602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09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685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060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235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835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682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611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148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153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F947-8766-40D4-A2F0-A2F3F1C34A9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BE693-AFBD-452E-A8F4-3090E678B6E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0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FF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17938" y="425003"/>
            <a:ext cx="9144000" cy="2550017"/>
          </a:xfrm>
        </p:spPr>
        <p:txBody>
          <a:bodyPr>
            <a:normAutofit/>
          </a:bodyPr>
          <a:lstStyle/>
          <a:p>
            <a:r>
              <a:rPr lang="sl-SI" b="1" dirty="0" smtClean="0">
                <a:solidFill>
                  <a:srgbClr val="7030A0"/>
                </a:solidFill>
                <a:latin typeface="+mn-lt"/>
              </a:rPr>
              <a:t>ŠPORT</a:t>
            </a:r>
            <a:r>
              <a:rPr lang="sl-SI" dirty="0" smtClean="0">
                <a:latin typeface="+mn-lt"/>
              </a:rPr>
              <a:t/>
            </a:r>
            <a:br>
              <a:rPr lang="sl-SI" dirty="0" smtClean="0">
                <a:latin typeface="+mn-lt"/>
              </a:rPr>
            </a:br>
            <a:r>
              <a:rPr lang="sl-SI" sz="3600" dirty="0" smtClean="0">
                <a:latin typeface="+mn-lt"/>
              </a:rPr>
              <a:t>(25. 5. 2020–29. 5. 2020)</a:t>
            </a:r>
            <a:r>
              <a:rPr lang="sl-SI" dirty="0" smtClean="0">
                <a:latin typeface="+mn-lt"/>
              </a:rPr>
              <a:t/>
            </a:r>
            <a:br>
              <a:rPr lang="sl-SI" dirty="0" smtClean="0">
                <a:latin typeface="+mn-lt"/>
              </a:rPr>
            </a:br>
            <a:endParaRPr lang="sl-SI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11121" y="2314151"/>
            <a:ext cx="9144000" cy="1655762"/>
          </a:xfrm>
        </p:spPr>
        <p:txBody>
          <a:bodyPr>
            <a:noAutofit/>
          </a:bodyPr>
          <a:lstStyle/>
          <a:p>
            <a:pPr algn="l"/>
            <a:endParaRPr lang="sl-SI" sz="3200" dirty="0" smtClean="0"/>
          </a:p>
          <a:p>
            <a:pPr algn="l"/>
            <a:r>
              <a:rPr lang="sl-SI" sz="3200" dirty="0" smtClean="0"/>
              <a:t>Pozdravljeni </a:t>
            </a:r>
            <a:r>
              <a:rPr lang="sl-SI" sz="3200" dirty="0" smtClean="0"/>
              <a:t>učenci,</a:t>
            </a:r>
          </a:p>
          <a:p>
            <a:pPr algn="l"/>
            <a:r>
              <a:rPr lang="sl-SI" sz="3200" dirty="0"/>
              <a:t>v</a:t>
            </a:r>
            <a:r>
              <a:rPr lang="sl-SI" sz="3200" dirty="0" smtClean="0"/>
              <a:t> tem tednu boste pri predmetu šport imeli različne vaje in </a:t>
            </a:r>
            <a:r>
              <a:rPr lang="sl-SI" sz="3200" dirty="0" smtClean="0"/>
              <a:t>igre. V eni od iger boste potrebovali igralno kocko. Vaje </a:t>
            </a:r>
            <a:r>
              <a:rPr lang="sl-SI" sz="3200" dirty="0" smtClean="0"/>
              <a:t>lahko kombinirate in izberete tiste, ki so vam </a:t>
            </a:r>
            <a:r>
              <a:rPr lang="sl-SI" sz="3200" dirty="0" smtClean="0"/>
              <a:t>bolj </a:t>
            </a:r>
            <a:r>
              <a:rPr lang="sl-SI" sz="3200" dirty="0" smtClean="0"/>
              <a:t>zanimive. Možnosti je </a:t>
            </a:r>
            <a:r>
              <a:rPr lang="sl-SI" sz="3200" dirty="0" smtClean="0"/>
              <a:t>več.</a:t>
            </a:r>
            <a:endParaRPr lang="sl-SI" sz="3200" dirty="0" smtClean="0"/>
          </a:p>
        </p:txBody>
      </p:sp>
    </p:spTree>
    <p:extLst>
      <p:ext uri="{BB962C8B-B14F-4D97-AF65-F5344CB8AC3E}">
        <p14:creationId xmlns:p14="http://schemas.microsoft.com/office/powerpoint/2010/main" val="1420266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FF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89905" y="1368716"/>
            <a:ext cx="10878354" cy="4794838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sz="4400" dirty="0" smtClean="0"/>
              <a:t> </a:t>
            </a:r>
            <a:endParaRPr lang="sl-SI" dirty="0"/>
          </a:p>
        </p:txBody>
      </p:sp>
      <p:pic>
        <p:nvPicPr>
          <p:cNvPr id="1026" name="Picture 2" descr="OPBD: OPB 27.3.2020 - ŽIVALSKA TELOVAD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317" y="0"/>
            <a:ext cx="5396493" cy="665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3333750" y="6655006"/>
            <a:ext cx="48596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 smtClean="0"/>
              <a:t>https://www.google.com/search?q=%C5%BEivalska+telovadba&amp;rlz=1C1AVSA_e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35101339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FF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2.raz: OPB, 2.raz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4" y="134812"/>
            <a:ext cx="5280337" cy="63601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6671256" y="875763"/>
            <a:ext cx="48682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Primer</a:t>
            </a:r>
            <a:r>
              <a:rPr lang="sl-SI" sz="2800" b="1" dirty="0" smtClean="0"/>
              <a:t>:</a:t>
            </a:r>
          </a:p>
          <a:p>
            <a:endParaRPr lang="sl-SI" sz="2800" dirty="0" smtClean="0"/>
          </a:p>
          <a:p>
            <a:r>
              <a:rPr lang="sl-SI" sz="2800" dirty="0" smtClean="0"/>
              <a:t>TINE</a:t>
            </a:r>
            <a:endParaRPr lang="sl-SI" sz="2800" dirty="0" smtClean="0"/>
          </a:p>
          <a:p>
            <a:r>
              <a:rPr lang="sl-SI" sz="2800" dirty="0" smtClean="0"/>
              <a:t>T = 20 hrbtnih (ležiš na trebuhu, roke in noge iztegnjene, dvig)</a:t>
            </a:r>
          </a:p>
          <a:p>
            <a:r>
              <a:rPr lang="sl-SI" sz="2800" dirty="0" smtClean="0"/>
              <a:t>I = 15 vojaških poskokov</a:t>
            </a:r>
          </a:p>
          <a:p>
            <a:r>
              <a:rPr lang="sl-SI" sz="2800" dirty="0" smtClean="0"/>
              <a:t>N = 30 počepov</a:t>
            </a:r>
          </a:p>
          <a:p>
            <a:r>
              <a:rPr lang="sl-SI" sz="2800" dirty="0" smtClean="0"/>
              <a:t>E = 10 zajčjih </a:t>
            </a:r>
            <a:r>
              <a:rPr lang="sl-SI" sz="2800" dirty="0" smtClean="0"/>
              <a:t>poskokov</a:t>
            </a:r>
          </a:p>
          <a:p>
            <a:endParaRPr lang="sl-SI" sz="2800" dirty="0" smtClean="0"/>
          </a:p>
          <a:p>
            <a:r>
              <a:rPr lang="sl-SI" sz="2800" b="1" dirty="0" smtClean="0">
                <a:solidFill>
                  <a:srgbClr val="FF0000"/>
                </a:solidFill>
              </a:rPr>
              <a:t>Črka L</a:t>
            </a:r>
            <a:r>
              <a:rPr lang="sl-SI" sz="2800" dirty="0" smtClean="0"/>
              <a:t> = izbereš poljubno vajo</a:t>
            </a:r>
            <a:endParaRPr lang="sl-SI" sz="2800" dirty="0"/>
          </a:p>
        </p:txBody>
      </p:sp>
      <p:sp>
        <p:nvSpPr>
          <p:cNvPr id="6" name="Pravokotnik 5"/>
          <p:cNvSpPr/>
          <p:nvPr/>
        </p:nvSpPr>
        <p:spPr>
          <a:xfrm>
            <a:off x="1283593" y="6494995"/>
            <a:ext cx="48596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 smtClean="0"/>
              <a:t>https://www.google.com/search?q=%C5%BEivalska+telovadba&amp;rlz=1C1AVSA_e</a:t>
            </a:r>
            <a:endParaRPr lang="sl-SI" sz="1100" dirty="0"/>
          </a:p>
        </p:txBody>
      </p:sp>
    </p:spTree>
    <p:extLst>
      <p:ext uri="{BB962C8B-B14F-4D97-AF65-F5344CB8AC3E}">
        <p14:creationId xmlns:p14="http://schemas.microsoft.com/office/powerpoint/2010/main" val="9601426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FF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sr4: Primeri gibalnih dejavnost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2" b="3699"/>
          <a:stretch/>
        </p:blipFill>
        <p:spPr bwMode="auto">
          <a:xfrm>
            <a:off x="831263" y="139902"/>
            <a:ext cx="9434946" cy="643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/>
        </p:nvSpPr>
        <p:spPr>
          <a:xfrm>
            <a:off x="3783705" y="6576306"/>
            <a:ext cx="48596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00" dirty="0" smtClean="0"/>
              <a:t>https://www.google.com/search?q=%C5%BEivalska+telovadba&amp;rlz=1C1AVSA_e</a:t>
            </a:r>
            <a:endParaRPr lang="sl-SI" sz="1100" dirty="0"/>
          </a:p>
        </p:txBody>
      </p:sp>
      <p:sp>
        <p:nvSpPr>
          <p:cNvPr id="2" name="Pravokotnik 1"/>
          <p:cNvSpPr/>
          <p:nvPr/>
        </p:nvSpPr>
        <p:spPr>
          <a:xfrm>
            <a:off x="10744200" y="2015836"/>
            <a:ext cx="955964" cy="5611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PoljeZBesedilom 2"/>
          <p:cNvSpPr txBox="1"/>
          <p:nvPr/>
        </p:nvSpPr>
        <p:spPr>
          <a:xfrm>
            <a:off x="4062809" y="1616516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>
                <a:solidFill>
                  <a:srgbClr val="00B050"/>
                </a:solidFill>
              </a:rPr>
              <a:t>,</a:t>
            </a:r>
            <a:endParaRPr lang="sl-SI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6175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FF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12003" y="116264"/>
            <a:ext cx="9865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5400" b="1" dirty="0" smtClean="0">
                <a:solidFill>
                  <a:srgbClr val="7030A0"/>
                </a:solidFill>
              </a:rPr>
              <a:t>„ČLOVEK, ZMIGAJ SE“</a:t>
            </a:r>
            <a:endParaRPr lang="sl-SI" sz="5400" b="1" dirty="0">
              <a:solidFill>
                <a:srgbClr val="7030A0"/>
              </a:solidFill>
            </a:endParaRPr>
          </a:p>
        </p:txBody>
      </p:sp>
      <p:sp>
        <p:nvSpPr>
          <p:cNvPr id="5" name="Desna puščica 4"/>
          <p:cNvSpPr/>
          <p:nvPr/>
        </p:nvSpPr>
        <p:spPr>
          <a:xfrm>
            <a:off x="412124" y="1628007"/>
            <a:ext cx="2073498" cy="746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rgbClr val="FF0000"/>
                </a:solidFill>
              </a:rPr>
              <a:t>START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498504" y="1563726"/>
            <a:ext cx="965916" cy="112441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Elipsa 7"/>
          <p:cNvSpPr/>
          <p:nvPr/>
        </p:nvSpPr>
        <p:spPr>
          <a:xfrm>
            <a:off x="3464420" y="1342295"/>
            <a:ext cx="965919" cy="81125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Elipsa 9"/>
          <p:cNvSpPr/>
          <p:nvPr/>
        </p:nvSpPr>
        <p:spPr>
          <a:xfrm>
            <a:off x="4430336" y="1391193"/>
            <a:ext cx="1439229" cy="122060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NIZKI 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SKIPING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30 s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5737534" y="1977055"/>
            <a:ext cx="1622739" cy="15107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4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VISOKI SKIPING 30 s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7070511" y="1338747"/>
            <a:ext cx="1159098" cy="11364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" name="Elipsa 12"/>
          <p:cNvSpPr/>
          <p:nvPr/>
        </p:nvSpPr>
        <p:spPr>
          <a:xfrm>
            <a:off x="8281119" y="1269751"/>
            <a:ext cx="1719326" cy="151077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HOPSANJE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30 s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9810507" y="500304"/>
            <a:ext cx="1622739" cy="151077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5" name="Elipsa 14"/>
          <p:cNvSpPr/>
          <p:nvPr/>
        </p:nvSpPr>
        <p:spPr>
          <a:xfrm>
            <a:off x="11005018" y="1719805"/>
            <a:ext cx="1123693" cy="1086658"/>
          </a:xfrm>
          <a:prstGeom prst="ellipse">
            <a:avLst/>
          </a:prstGeom>
          <a:solidFill>
            <a:srgbClr val="F754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TEK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1 min.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10746495" y="2884331"/>
            <a:ext cx="1284673" cy="12025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Elipsa 16"/>
          <p:cNvSpPr/>
          <p:nvPr/>
        </p:nvSpPr>
        <p:spPr>
          <a:xfrm>
            <a:off x="10372751" y="4151581"/>
            <a:ext cx="1622739" cy="151077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10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HITRA HOJA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1 min.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9496580" y="5373383"/>
            <a:ext cx="1209030" cy="125245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11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8208907" y="4744041"/>
            <a:ext cx="1390919" cy="134633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12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0" name="Elipsa 19"/>
          <p:cNvSpPr/>
          <p:nvPr/>
        </p:nvSpPr>
        <p:spPr>
          <a:xfrm>
            <a:off x="6676947" y="5334987"/>
            <a:ext cx="1622739" cy="1510777"/>
          </a:xfrm>
          <a:prstGeom prst="ellipse">
            <a:avLst/>
          </a:prstGeom>
          <a:solidFill>
            <a:srgbClr val="E24E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13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TEK NA 60 m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6142332" y="4488375"/>
            <a:ext cx="982024" cy="1090764"/>
          </a:xfrm>
          <a:prstGeom prst="ellipse">
            <a:avLst/>
          </a:prstGeom>
          <a:solidFill>
            <a:srgbClr val="6FF8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14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2" name="Elipsa 21"/>
          <p:cNvSpPr/>
          <p:nvPr/>
        </p:nvSpPr>
        <p:spPr>
          <a:xfrm>
            <a:off x="5149950" y="3733736"/>
            <a:ext cx="1191323" cy="1164158"/>
          </a:xfrm>
          <a:prstGeom prst="ellipse">
            <a:avLst/>
          </a:prstGeom>
          <a:solidFill>
            <a:srgbClr val="BBC1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15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953011" y="4594612"/>
            <a:ext cx="1622739" cy="1510777"/>
          </a:xfrm>
          <a:prstGeom prst="ellipse">
            <a:avLst/>
          </a:prstGeom>
          <a:solidFill>
            <a:srgbClr val="FD8A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16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SKOK V DALJINO Z MESTA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3X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3465521" y="3678138"/>
            <a:ext cx="1102781" cy="1065903"/>
          </a:xfrm>
          <a:prstGeom prst="ellipse">
            <a:avLst/>
          </a:prstGeom>
          <a:solidFill>
            <a:srgbClr val="4AE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17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1622423" y="2731630"/>
            <a:ext cx="1915952" cy="1862982"/>
          </a:xfrm>
          <a:prstGeom prst="ellipse">
            <a:avLst/>
          </a:prstGeom>
          <a:solidFill>
            <a:srgbClr val="C2E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18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NAREDI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ENEGA IZMED ŠPORTNIH IZZIVOV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6" name="Elipsa 25"/>
          <p:cNvSpPr/>
          <p:nvPr/>
        </p:nvSpPr>
        <p:spPr>
          <a:xfrm>
            <a:off x="875538" y="3638364"/>
            <a:ext cx="672930" cy="603075"/>
          </a:xfrm>
          <a:prstGeom prst="ellipse">
            <a:avLst/>
          </a:prstGeom>
          <a:solidFill>
            <a:srgbClr val="9307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19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7" name="Elipsa 26"/>
          <p:cNvSpPr/>
          <p:nvPr/>
        </p:nvSpPr>
        <p:spPr>
          <a:xfrm>
            <a:off x="763048" y="4303137"/>
            <a:ext cx="1118839" cy="1189515"/>
          </a:xfrm>
          <a:prstGeom prst="ellipse">
            <a:avLst/>
          </a:prstGeom>
          <a:solidFill>
            <a:srgbClr val="F2E6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20</a:t>
            </a: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28" name="Elipsa 27"/>
          <p:cNvSpPr/>
          <p:nvPr/>
        </p:nvSpPr>
        <p:spPr>
          <a:xfrm>
            <a:off x="1352282" y="5244223"/>
            <a:ext cx="1830360" cy="1510777"/>
          </a:xfrm>
          <a:prstGeom prst="ellipse">
            <a:avLst/>
          </a:prstGeom>
          <a:solidFill>
            <a:srgbClr val="E993D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21</a:t>
            </a:r>
          </a:p>
          <a:p>
            <a:pPr algn="ctr"/>
            <a:r>
              <a:rPr lang="sl-SI" b="1" dirty="0" smtClean="0">
                <a:solidFill>
                  <a:schemeClr val="tx1"/>
                </a:solidFill>
              </a:rPr>
              <a:t>NALOGO DOLOČI STARŠ </a:t>
            </a:r>
            <a:r>
              <a:rPr lang="sl-SI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sl-SI" b="1" dirty="0" smtClean="0">
              <a:solidFill>
                <a:schemeClr val="tx1"/>
              </a:solidFill>
            </a:endParaRPr>
          </a:p>
          <a:p>
            <a:pPr algn="ctr"/>
            <a:endParaRPr lang="sl-SI" b="1" dirty="0" smtClean="0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3108684" y="6028919"/>
            <a:ext cx="2281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b="1" dirty="0" smtClean="0">
                <a:solidFill>
                  <a:srgbClr val="FF0000"/>
                </a:solidFill>
              </a:rPr>
              <a:t>CILJ</a:t>
            </a:r>
            <a:endParaRPr lang="sl-SI" sz="4000" b="1" dirty="0">
              <a:solidFill>
                <a:srgbClr val="FF0000"/>
              </a:solidFill>
            </a:endParaRPr>
          </a:p>
        </p:txBody>
      </p:sp>
      <p:sp>
        <p:nvSpPr>
          <p:cNvPr id="30" name="PoljeZBesedilom 29"/>
          <p:cNvSpPr txBox="1"/>
          <p:nvPr/>
        </p:nvSpPr>
        <p:spPr>
          <a:xfrm>
            <a:off x="7317585" y="2701202"/>
            <a:ext cx="3522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PRAVILA IGRE:</a:t>
            </a:r>
          </a:p>
          <a:p>
            <a:pPr marL="285750" indent="-285750">
              <a:buFontTx/>
              <a:buChar char="-"/>
            </a:pPr>
            <a:r>
              <a:rPr lang="sl-SI" b="1" dirty="0"/>
              <a:t>Z</a:t>
            </a:r>
            <a:r>
              <a:rPr lang="sl-SI" b="1" dirty="0" smtClean="0"/>
              <a:t>a </a:t>
            </a:r>
            <a:r>
              <a:rPr lang="sl-SI" b="1" dirty="0" smtClean="0"/>
              <a:t>vstop v igro moraš na igralni kocki dobiti število </a:t>
            </a:r>
            <a:r>
              <a:rPr lang="sl-SI" b="1" dirty="0" smtClean="0"/>
              <a:t>6.</a:t>
            </a:r>
            <a:endParaRPr lang="sl-SI" b="1" dirty="0" smtClean="0"/>
          </a:p>
          <a:p>
            <a:pPr marL="285750" indent="-285750">
              <a:buFontTx/>
              <a:buChar char="-"/>
            </a:pPr>
            <a:r>
              <a:rPr lang="sl-SI" b="1" dirty="0"/>
              <a:t>P</a:t>
            </a:r>
            <a:r>
              <a:rPr lang="sl-SI" b="1" dirty="0" smtClean="0"/>
              <a:t>riti </a:t>
            </a:r>
            <a:r>
              <a:rPr lang="sl-SI" b="1" dirty="0" smtClean="0"/>
              <a:t>moraš do </a:t>
            </a:r>
            <a:r>
              <a:rPr lang="sl-SI" b="1" dirty="0" smtClean="0"/>
              <a:t>cilja.</a:t>
            </a:r>
            <a:endParaRPr lang="sl-SI" b="1" dirty="0" smtClean="0"/>
          </a:p>
          <a:p>
            <a:pPr marL="285750" indent="-285750">
              <a:buFontTx/>
              <a:buChar char="-"/>
            </a:pPr>
            <a:r>
              <a:rPr lang="sl-SI" b="1" dirty="0"/>
              <a:t>Č</a:t>
            </a:r>
            <a:r>
              <a:rPr lang="sl-SI" b="1" dirty="0" smtClean="0"/>
              <a:t>e </a:t>
            </a:r>
            <a:r>
              <a:rPr lang="sl-SI" b="1" dirty="0" smtClean="0"/>
              <a:t>prideš na polje z določeno nalogo, jo lahko izvedeš</a:t>
            </a:r>
            <a:r>
              <a:rPr lang="sl-SI" b="1" dirty="0"/>
              <a:t> </a:t>
            </a:r>
            <a:r>
              <a:rPr lang="sl-SI" b="1" dirty="0" smtClean="0"/>
              <a:t>takoj    ali pa tekom tedna.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3466652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204</Words>
  <Application>Microsoft Office PowerPoint</Application>
  <PresentationFormat>Po meri</PresentationFormat>
  <Paragraphs>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ŠPORT (25. 5. 2020–29. 5. 2020) </vt:lpstr>
      <vt:lpstr>PowerPointova predstavitev</vt:lpstr>
      <vt:lpstr>PowerPointova predstavitev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 (25. 5. 2020 – 29. 5. 2020)</dc:title>
  <dc:creator>compjuter</dc:creator>
  <cp:lastModifiedBy>Barbara</cp:lastModifiedBy>
  <cp:revision>16</cp:revision>
  <dcterms:created xsi:type="dcterms:W3CDTF">2020-05-13T18:18:15Z</dcterms:created>
  <dcterms:modified xsi:type="dcterms:W3CDTF">2020-05-20T15:40:25Z</dcterms:modified>
</cp:coreProperties>
</file>