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8" r:id="rId2"/>
    <p:sldId id="307" r:id="rId3"/>
    <p:sldId id="263" r:id="rId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F52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pPr/>
              <a:t>15.4.2020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pPr/>
              <a:t>15.4.2020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pPr/>
              <a:t>15.4.2020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pPr/>
              <a:t>15.4.2020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pPr/>
              <a:t>15.4.2020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pPr/>
              <a:t>15.4.2020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pPr/>
              <a:t>15.4.2020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pPr/>
              <a:t>15.4.2020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pPr/>
              <a:t>15.4.2020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pPr/>
              <a:t>15.4.2020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pPr/>
              <a:t>15.4.2020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9A59C-9A0B-40BC-BEF3-75E63AAC039B}" type="datetimeFigureOut">
              <a:rPr lang="sl-SI" smtClean="0"/>
              <a:pPr/>
              <a:t>15.4.2020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E4FF0-FB62-447E-B38E-C828BC14EB03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500">
        <p:circle/>
      </p:transition>
    </mc:Choice>
    <mc:Fallback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jeni pravokotnik 4"/>
          <p:cNvSpPr/>
          <p:nvPr/>
        </p:nvSpPr>
        <p:spPr>
          <a:xfrm>
            <a:off x="323528" y="332656"/>
            <a:ext cx="8568952" cy="180020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800" b="1" dirty="0" smtClean="0">
                <a:solidFill>
                  <a:schemeClr val="tx1"/>
                </a:solidFill>
              </a:rPr>
              <a:t>POTOVANJE V NOVI VEK IN SODOBNOST</a:t>
            </a:r>
            <a:endParaRPr lang="sl-SI" sz="4800" b="1" dirty="0">
              <a:solidFill>
                <a:schemeClr val="tx1"/>
              </a:solidFill>
            </a:endParaRPr>
          </a:p>
        </p:txBody>
      </p:sp>
      <p:sp>
        <p:nvSpPr>
          <p:cNvPr id="2" name="Pravokotnik 1"/>
          <p:cNvSpPr/>
          <p:nvPr/>
        </p:nvSpPr>
        <p:spPr>
          <a:xfrm>
            <a:off x="484245" y="2780928"/>
            <a:ext cx="842493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 smtClean="0"/>
              <a:t>Vemo že, da je človeštvo </a:t>
            </a:r>
            <a:r>
              <a:rPr lang="sl-SI" sz="2800" dirty="0" smtClean="0"/>
              <a:t>zaradi pomembnih </a:t>
            </a:r>
            <a:r>
              <a:rPr lang="sl-SI" sz="2800" dirty="0"/>
              <a:t>izumov doživelo v novem </a:t>
            </a:r>
            <a:r>
              <a:rPr lang="sl-SI" sz="2800" dirty="0" smtClean="0"/>
              <a:t>veku </a:t>
            </a:r>
            <a:r>
              <a:rPr lang="sl-SI" sz="2800" dirty="0"/>
              <a:t>velik napredek.  </a:t>
            </a:r>
            <a:endParaRPr lang="sl-SI" sz="2800" dirty="0" smtClean="0"/>
          </a:p>
          <a:p>
            <a:endParaRPr lang="sl-SI" sz="2800" dirty="0"/>
          </a:p>
          <a:p>
            <a:r>
              <a:rPr lang="sl-SI" sz="2800" dirty="0" smtClean="0"/>
              <a:t>Do </a:t>
            </a:r>
            <a:r>
              <a:rPr lang="sl-SI" sz="2800" dirty="0"/>
              <a:t>zelo hitrih sprememb pa je začelo prihajati zlasti v obdobju sodobnosti (elektrika in telefoni v domovih, </a:t>
            </a:r>
            <a:r>
              <a:rPr lang="sl-SI" sz="2800" dirty="0" smtClean="0"/>
              <a:t>letala, računalništvo, mobilni telefoni, roboti, …)</a:t>
            </a:r>
          </a:p>
          <a:p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xmlns="" val="624089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401587" y="582066"/>
            <a:ext cx="74888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/>
              <a:t>Ob vsem napredku bomo morali ljudje zelo paziti na ohranjanje čistega okolja</a:t>
            </a:r>
            <a:r>
              <a:rPr lang="sl-SI" sz="2800" dirty="0" smtClean="0"/>
              <a:t>.</a:t>
            </a:r>
          </a:p>
          <a:p>
            <a:r>
              <a:rPr lang="sl-SI" sz="2800" dirty="0" smtClean="0"/>
              <a:t> </a:t>
            </a:r>
            <a:endParaRPr lang="sl-SI" sz="2800" dirty="0"/>
          </a:p>
          <a:p>
            <a:r>
              <a:rPr lang="sl-SI" sz="2800" dirty="0"/>
              <a:t>Naš planet je zaradi velikega števila prebivalcev in načina njihovega življenja zelo onesnažen.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04166" y="3427103"/>
            <a:ext cx="3810000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ravokotnik 4"/>
          <p:cNvSpPr/>
          <p:nvPr/>
        </p:nvSpPr>
        <p:spPr>
          <a:xfrm>
            <a:off x="5106888" y="6453335"/>
            <a:ext cx="581439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000" dirty="0"/>
              <a:t>https://www.infrastruktura-bled.si/sl/Dejavnosti/Odpadki/Kosovni-odpadki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138" y="3406278"/>
            <a:ext cx="4939918" cy="3293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ravokotnik 5"/>
          <p:cNvSpPr/>
          <p:nvPr/>
        </p:nvSpPr>
        <p:spPr>
          <a:xfrm>
            <a:off x="5106888" y="6616201"/>
            <a:ext cx="212269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1000" dirty="0"/>
              <a:t>https://www.dnevnik.si/1042888199</a:t>
            </a:r>
          </a:p>
        </p:txBody>
      </p:sp>
    </p:spTree>
    <p:extLst>
      <p:ext uri="{BB962C8B-B14F-4D97-AF65-F5344CB8AC3E}">
        <p14:creationId xmlns:p14="http://schemas.microsoft.com/office/powerpoint/2010/main" xmlns="" val="2918678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414468" y="224880"/>
            <a:ext cx="81369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 smtClean="0"/>
              <a:t>Vse, kar si se naučil o novem veku in sodobnosti, lahko ponoviš </a:t>
            </a:r>
            <a:r>
              <a:rPr lang="sl-SI" sz="2800" dirty="0" smtClean="0"/>
              <a:t>in </a:t>
            </a:r>
            <a:r>
              <a:rPr lang="sl-SI" sz="2800" dirty="0" smtClean="0"/>
              <a:t>utrdiš ob učbeniku (Potovanje v novi vek in sodobnost, str. 84─86).</a:t>
            </a:r>
          </a:p>
          <a:p>
            <a:endParaRPr lang="sl-SI" sz="800" b="1" dirty="0"/>
          </a:p>
          <a:p>
            <a:endParaRPr lang="sl-SI" sz="1600" b="1" dirty="0" smtClean="0"/>
          </a:p>
          <a:p>
            <a:r>
              <a:rPr lang="sl-SI" sz="2800" b="1" dirty="0" smtClean="0"/>
              <a:t>Zapiši </a:t>
            </a:r>
            <a:r>
              <a:rPr lang="sl-SI" sz="2800" b="1" dirty="0"/>
              <a:t>v zvezek</a:t>
            </a:r>
            <a:r>
              <a:rPr lang="sl-SI" sz="2800" b="1" dirty="0" smtClean="0"/>
              <a:t>:</a:t>
            </a:r>
          </a:p>
          <a:p>
            <a:r>
              <a:rPr lang="sl-SI" sz="2800" dirty="0"/>
              <a:t/>
            </a:r>
            <a:br>
              <a:rPr lang="sl-SI" sz="2800" dirty="0"/>
            </a:br>
            <a:endParaRPr lang="sl-SI" sz="2800" dirty="0"/>
          </a:p>
        </p:txBody>
      </p:sp>
      <p:sp>
        <p:nvSpPr>
          <p:cNvPr id="2" name="Pravokotnik 1"/>
          <p:cNvSpPr/>
          <p:nvPr/>
        </p:nvSpPr>
        <p:spPr>
          <a:xfrm>
            <a:off x="379376" y="2432589"/>
            <a:ext cx="847890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/>
              <a:t>Človeštvo je </a:t>
            </a:r>
            <a:r>
              <a:rPr lang="sl-SI" sz="2800" dirty="0" smtClean="0"/>
              <a:t>zaradi </a:t>
            </a:r>
            <a:r>
              <a:rPr lang="sl-SI" sz="2800" dirty="0"/>
              <a:t>pomembnih izumov doživelo v novem </a:t>
            </a:r>
            <a:r>
              <a:rPr lang="sl-SI" sz="2800" dirty="0" smtClean="0"/>
              <a:t>veku </a:t>
            </a:r>
            <a:r>
              <a:rPr lang="sl-SI" sz="2800" dirty="0"/>
              <a:t>velik napredek. </a:t>
            </a:r>
            <a:r>
              <a:rPr lang="sl-SI" sz="2800" dirty="0" smtClean="0"/>
              <a:t>Do </a:t>
            </a:r>
            <a:r>
              <a:rPr lang="sl-SI" sz="2800" dirty="0"/>
              <a:t>zelo hitrih sprememb pa je začelo prihajati zlasti v obdobju sodobnosti (elektrika in telefoni v domovih, letala, računalništvo, elektronika …)</a:t>
            </a:r>
          </a:p>
          <a:p>
            <a:endParaRPr lang="sl-SI" sz="2800" dirty="0"/>
          </a:p>
          <a:p>
            <a:r>
              <a:rPr lang="sl-SI" sz="2800" dirty="0"/>
              <a:t>Naš planet je zaradi velikega števila prebivalcev in načina njihovega življenja zelo onesnažen. </a:t>
            </a:r>
          </a:p>
          <a:p>
            <a:r>
              <a:rPr lang="sl-SI" sz="2800" dirty="0"/>
              <a:t>Vsi bi si morali prizadevati, da obvarujemo naš </a:t>
            </a:r>
            <a:r>
              <a:rPr lang="sl-SI" sz="2800" dirty="0" smtClean="0"/>
              <a:t>planet. </a:t>
            </a:r>
            <a:endParaRPr lang="sl-SI" sz="2800" dirty="0"/>
          </a:p>
          <a:p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xmlns="" val="997370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</TotalTime>
  <Words>183</Words>
  <Application>Microsoft Office PowerPoint</Application>
  <PresentationFormat>Diaprojekcija na zaslonu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4" baseType="lpstr">
      <vt:lpstr>Officeova tema</vt:lpstr>
      <vt:lpstr>Diapozitiv 1</vt:lpstr>
      <vt:lpstr>Diapozitiv 2</vt:lpstr>
      <vt:lpstr>Diapozitiv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Zdaj smo že bolj natančno spoznali obdobje srednega veka. Vemo, kako so živeli v srednjeveških gradovih in kako v mestih.  Obdobju srednjega veka sledi obdobje novega veka, ko je človeštvo  doživelo velike spremembe.</dc:title>
  <dc:creator>Barbara</dc:creator>
  <cp:lastModifiedBy>DOMA</cp:lastModifiedBy>
  <cp:revision>91</cp:revision>
  <dcterms:created xsi:type="dcterms:W3CDTF">2020-03-23T12:32:13Z</dcterms:created>
  <dcterms:modified xsi:type="dcterms:W3CDTF">2020-04-15T12:52:04Z</dcterms:modified>
</cp:coreProperties>
</file>