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0" r:id="rId4"/>
    <p:sldId id="259" r:id="rId5"/>
    <p:sldId id="267" r:id="rId6"/>
    <p:sldId id="266" r:id="rId7"/>
    <p:sldId id="258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i/url?sa=i&amp;url=https://www.pinterest.com/pin/568298046706799338/&amp;psig=AOvVaw238F2eqOct-yDIlyTFqrGO&amp;ust=1587481299775000&amp;source=images&amp;cd=vfe&amp;ved=0CAIQjRxqFwoTCMjMqJij9-gCFQAAAAAdAAAAABA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si/url?sa=i&amp;url=http%3A%2F%2Fwww.antotunggal.com%2F2018%2F11%2Fpengertian-seni-tempel-montase-kolase.html&amp;psig=AOvVaw1F-_LSMlTr4eG1aHXcYHEN&amp;ust=1587536330666000&amp;source=images&amp;cd=vfe&amp;ved=0CAIQjRxqFwoTCKClh_Lv-Og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si/url?sa=i&amp;url=https%3A%2F%2Fwww.pinterest.cl%2Fpin%2F778700591808235608%2F&amp;psig=AOvVaw1vIlozz7nsnLzO54qKZbdb&amp;ust=1587536788156000&amp;source=images&amp;cd=vfe&amp;ved=0CAIQjRxqFwoTCOCi2crx-OgCFQAAAAAdAAAAABA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6868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sz="4900" b="1" dirty="0" smtClean="0"/>
              <a:t>LIKOVNA UMETNOST </a:t>
            </a:r>
            <a:br>
              <a:rPr lang="sl-SI" sz="4900" b="1" dirty="0" smtClean="0"/>
            </a:br>
            <a:r>
              <a:rPr lang="sl-SI" sz="4900" b="1" dirty="0" smtClean="0"/>
              <a:t>           MOZAIK</a:t>
            </a:r>
            <a:br>
              <a:rPr lang="sl-SI" sz="4900" b="1" dirty="0" smtClean="0"/>
            </a:br>
            <a:endParaRPr lang="sl-SI" sz="4900" b="1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67544" y="4725144"/>
            <a:ext cx="9001156" cy="500063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l-SI" dirty="0" smtClean="0"/>
              <a:t>Mozaik je umetniško delo, sestavljeno iz </a:t>
            </a:r>
          </a:p>
          <a:p>
            <a:pPr marL="0">
              <a:buNone/>
            </a:pPr>
            <a:r>
              <a:rPr lang="sl-SI" dirty="0" smtClean="0"/>
              <a:t>majhnih koščkov (stekla, kamna, marmorja, </a:t>
            </a:r>
          </a:p>
          <a:p>
            <a:pPr marL="0">
              <a:buNone/>
            </a:pPr>
            <a:r>
              <a:rPr lang="sl-SI" dirty="0" smtClean="0"/>
              <a:t>opeke, keramičnih ploščic …). </a:t>
            </a:r>
          </a:p>
          <a:p>
            <a:pPr marL="0">
              <a:buNone/>
            </a:pPr>
            <a:endParaRPr lang="sl-SI" dirty="0" smtClean="0"/>
          </a:p>
        </p:txBody>
      </p:sp>
      <p:pic>
        <p:nvPicPr>
          <p:cNvPr id="8194" name="Picture 2" descr="motleycraft-o-rama | Mozaic sanatı, Mozaik, Mozaik fay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0956"/>
            <a:ext cx="3168352" cy="4425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rmAutofit/>
          </a:bodyPr>
          <a:lstStyle/>
          <a:p>
            <a:r>
              <a:rPr lang="sl-SI" b="1" dirty="0" smtClean="0"/>
              <a:t>VELIKO ZABAVE OB USTVARJANJU!</a:t>
            </a:r>
            <a:endParaRPr lang="sl-SI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15616" y="1412776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Tudi sami ga boste izdelali. </a:t>
            </a:r>
            <a:endParaRPr lang="sl-SI" sz="3200" dirty="0" smtClean="0"/>
          </a:p>
          <a:p>
            <a:endParaRPr lang="sl-SI" sz="3200" dirty="0"/>
          </a:p>
          <a:p>
            <a:r>
              <a:rPr lang="sl-SI" sz="3200" dirty="0" smtClean="0"/>
              <a:t>Za nalogo so namenjene štiri ure </a:t>
            </a:r>
            <a:r>
              <a:rPr lang="sl-SI" sz="3200" dirty="0"/>
              <a:t>likovne umetnosti </a:t>
            </a:r>
            <a:r>
              <a:rPr lang="sl-SI" sz="3200" dirty="0" smtClean="0"/>
              <a:t>(</a:t>
            </a:r>
            <a:r>
              <a:rPr lang="sl-SI" sz="3200" dirty="0"/>
              <a:t>četrtek ─ 23. 4. in četrtek ─ 7. 5. 2020).</a:t>
            </a:r>
          </a:p>
          <a:p>
            <a:endParaRPr lang="sl-SI" sz="3200" dirty="0"/>
          </a:p>
          <a:p>
            <a:r>
              <a:rPr lang="sl-SI" sz="3200" dirty="0" smtClean="0"/>
              <a:t>Vaš </a:t>
            </a:r>
            <a:r>
              <a:rPr lang="sl-SI" sz="3200" dirty="0"/>
              <a:t>likovni motiv bodo rastline in živali v različnih življenjskih </a:t>
            </a:r>
            <a:r>
              <a:rPr lang="sl-SI" sz="3200" dirty="0" smtClean="0"/>
              <a:t>okoljih (morje</a:t>
            </a:r>
            <a:r>
              <a:rPr lang="sl-SI" sz="3200" dirty="0"/>
              <a:t>, travnik, gozd, mlaka …).</a:t>
            </a:r>
          </a:p>
        </p:txBody>
      </p:sp>
    </p:spTree>
    <p:extLst>
      <p:ext uri="{BB962C8B-B14F-4D97-AF65-F5344CB8AC3E}">
        <p14:creationId xmlns="" xmlns:p14="http://schemas.microsoft.com/office/powerpoint/2010/main" val="318441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MATERIAL, KI GA BOSTE POTREBOVALI: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ostanki (</a:t>
            </a:r>
            <a:r>
              <a:rPr lang="sl-SI" dirty="0" smtClean="0"/>
              <a:t>kakršnegakoli papirja, koščki </a:t>
            </a:r>
            <a:r>
              <a:rPr lang="sl-SI" dirty="0" smtClean="0"/>
              <a:t>stekla, opeke</a:t>
            </a:r>
            <a:r>
              <a:rPr lang="sl-SI" dirty="0" smtClean="0"/>
              <a:t>, keramičnih </a:t>
            </a:r>
            <a:r>
              <a:rPr lang="sl-SI" dirty="0" smtClean="0"/>
              <a:t>ploščic</a:t>
            </a:r>
            <a:r>
              <a:rPr lang="sl-SI" dirty="0" smtClean="0"/>
              <a:t> </a:t>
            </a:r>
            <a:r>
              <a:rPr lang="sl-SI" dirty="0" smtClean="0"/>
              <a:t>…)</a:t>
            </a:r>
            <a:r>
              <a:rPr lang="sl-SI" dirty="0" smtClean="0"/>
              <a:t>, školjke, kamenčki, razna semena … ,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podlaga, ki jo boste izbrali glede na uporabljen material,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strezno lepilo.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NAVODILO ZA DELO: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Zamislite si sliko, ki jo boste </a:t>
            </a:r>
            <a:r>
              <a:rPr lang="sl-SI" dirty="0" smtClean="0"/>
              <a:t>izdelali, </a:t>
            </a:r>
            <a:r>
              <a:rPr lang="sl-SI" dirty="0" smtClean="0"/>
              <a:t>in jo narišite na podlago.</a:t>
            </a:r>
          </a:p>
          <a:p>
            <a:pPr>
              <a:buFontTx/>
              <a:buChar char="-"/>
            </a:pPr>
            <a:r>
              <a:rPr lang="sl-SI" dirty="0" smtClean="0"/>
              <a:t>Iz približno enako velikih koščkov materiala, ki ga boste izbrali, lahko začnete sestavljati </a:t>
            </a:r>
            <a:r>
              <a:rPr lang="sl-SI" dirty="0" smtClean="0"/>
              <a:t>mozaik (lepiti koščke na podlago).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Pri izdelovanju mozaika iz papirja je pomembno, da so koščki približno enako veliki in narezani, ne natrgani.</a:t>
            </a:r>
          </a:p>
          <a:p>
            <a:pPr>
              <a:buFontTx/>
              <a:buChar char="-"/>
            </a:pPr>
            <a:r>
              <a:rPr lang="sl-SI" dirty="0" smtClean="0"/>
              <a:t>Ne pozabite na ozadje.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35630"/>
            <a:ext cx="4443258" cy="22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lika 7"/>
          <p:cNvPicPr/>
          <p:nvPr/>
        </p:nvPicPr>
        <p:blipFill rotWithShape="1">
          <a:blip r:embed="rId3" cstate="print"/>
          <a:srcRect l="12968" t="25728" r="10630" b="25142"/>
          <a:stretch/>
        </p:blipFill>
        <p:spPr bwMode="auto">
          <a:xfrm>
            <a:off x="251520" y="1628800"/>
            <a:ext cx="3944087" cy="44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jeZBesedilom 1"/>
          <p:cNvSpPr txBox="1"/>
          <p:nvPr/>
        </p:nvSpPr>
        <p:spPr>
          <a:xfrm>
            <a:off x="467544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NEKAJ NAMIGOV: </a:t>
            </a:r>
            <a:endParaRPr lang="sl-SI" sz="3200" dirty="0"/>
          </a:p>
        </p:txBody>
      </p:sp>
    </p:spTree>
    <p:extLst>
      <p:ext uri="{BB962C8B-B14F-4D97-AF65-F5344CB8AC3E}">
        <p14:creationId xmlns="" xmlns:p14="http://schemas.microsoft.com/office/powerpoint/2010/main" val="1741781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0" y="2132855"/>
            <a:ext cx="4303458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08" y="332656"/>
            <a:ext cx="36430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9973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1267"/>
            <a:ext cx="7926521" cy="52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ngertian Seni Tempel Montase, Kolase dan Mozaik - Anto Tungg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4800272" cy="3286124"/>
          </a:xfrm>
          <a:prstGeom prst="rect">
            <a:avLst/>
          </a:prstGeom>
          <a:noFill/>
        </p:spPr>
      </p:pic>
      <p:pic>
        <p:nvPicPr>
          <p:cNvPr id="2052" name="Picture 4" descr="Gambar terkait di 2020 | Gambar, Kola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285992"/>
            <a:ext cx="4286240" cy="39290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4832" y="6611779"/>
            <a:ext cx="78581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https://www.google.si/search?q=mozaik&amp;tbm=isch&amp;ved=2ahUKEwiT_72dmvfoAhXH-qQKHTvBDZQQ2-</a:t>
            </a:r>
            <a:endParaRPr lang="sl-SI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4" t="2051" r="35749"/>
          <a:stretch/>
        </p:blipFill>
        <p:spPr bwMode="auto">
          <a:xfrm>
            <a:off x="179512" y="260648"/>
            <a:ext cx="4104456" cy="51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62" y="2276872"/>
            <a:ext cx="4246112" cy="415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190</Words>
  <Application>Microsoft Office PowerPoint</Application>
  <PresentationFormat>Diaprojekcija na zaslonu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 LIKOVNA UMETNOST             MOZAIK 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VELIKO ZABAVE OB USTVARJANJU!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DOMA</cp:lastModifiedBy>
  <cp:revision>12</cp:revision>
  <dcterms:created xsi:type="dcterms:W3CDTF">2020-04-20T14:27:51Z</dcterms:created>
  <dcterms:modified xsi:type="dcterms:W3CDTF">2020-04-21T06:27:49Z</dcterms:modified>
</cp:coreProperties>
</file>