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7" r:id="rId7"/>
    <p:sldId id="265" r:id="rId8"/>
    <p:sldId id="266" r:id="rId9"/>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23" d="100"/>
          <a:sy n="123" d="100"/>
        </p:scale>
        <p:origin x="-114" y="-31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Uredite slog podnaslova matrice</a:t>
            </a:r>
            <a:endParaRPr lang="sl-SI"/>
          </a:p>
        </p:txBody>
      </p:sp>
      <p:sp>
        <p:nvSpPr>
          <p:cNvPr id="4" name="Označba mesta datuma 3"/>
          <p:cNvSpPr>
            <a:spLocks noGrp="1"/>
          </p:cNvSpPr>
          <p:nvPr>
            <p:ph type="dt" sz="half" idx="10"/>
          </p:nvPr>
        </p:nvSpPr>
        <p:spPr/>
        <p:txBody>
          <a:bodyPr/>
          <a:lstStyle/>
          <a:p>
            <a:fld id="{45125539-B465-4E09-83C2-EADF0821E534}" type="datetimeFigureOut">
              <a:rPr lang="sl-SI" smtClean="0"/>
              <a:pPr/>
              <a:t>18.5.2020</a:t>
            </a:fld>
            <a:endParaRPr lang="sl-SI" dirty="0"/>
          </a:p>
        </p:txBody>
      </p:sp>
      <p:sp>
        <p:nvSpPr>
          <p:cNvPr id="5" name="Označba mesta noge 4"/>
          <p:cNvSpPr>
            <a:spLocks noGrp="1"/>
          </p:cNvSpPr>
          <p:nvPr>
            <p:ph type="ftr" sz="quarter" idx="11"/>
          </p:nvPr>
        </p:nvSpPr>
        <p:spPr/>
        <p:txBody>
          <a:bodyPr/>
          <a:lstStyle/>
          <a:p>
            <a:endParaRPr lang="sl-SI" dirty="0"/>
          </a:p>
        </p:txBody>
      </p:sp>
      <p:sp>
        <p:nvSpPr>
          <p:cNvPr id="6" name="Označba mesta številke diapozitiva 5"/>
          <p:cNvSpPr>
            <a:spLocks noGrp="1"/>
          </p:cNvSpPr>
          <p:nvPr>
            <p:ph type="sldNum" sz="quarter" idx="12"/>
          </p:nvPr>
        </p:nvSpPr>
        <p:spPr/>
        <p:txBody>
          <a:bodyPr/>
          <a:lstStyle/>
          <a:p>
            <a:fld id="{D4A087E4-1392-425F-86DC-78541F985D60}" type="slidenum">
              <a:rPr lang="sl-SI" smtClean="0"/>
              <a:pPr/>
              <a:t>‹#›</a:t>
            </a:fld>
            <a:endParaRPr lang="sl-SI" dirty="0"/>
          </a:p>
        </p:txBody>
      </p:sp>
    </p:spTree>
    <p:extLst>
      <p:ext uri="{BB962C8B-B14F-4D97-AF65-F5344CB8AC3E}">
        <p14:creationId xmlns:p14="http://schemas.microsoft.com/office/powerpoint/2010/main" xmlns="" val="1998187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45125539-B465-4E09-83C2-EADF0821E534}" type="datetimeFigureOut">
              <a:rPr lang="sl-SI" smtClean="0"/>
              <a:pPr/>
              <a:t>18.5.2020</a:t>
            </a:fld>
            <a:endParaRPr lang="sl-SI" dirty="0"/>
          </a:p>
        </p:txBody>
      </p:sp>
      <p:sp>
        <p:nvSpPr>
          <p:cNvPr id="5" name="Označba mesta noge 4"/>
          <p:cNvSpPr>
            <a:spLocks noGrp="1"/>
          </p:cNvSpPr>
          <p:nvPr>
            <p:ph type="ftr" sz="quarter" idx="11"/>
          </p:nvPr>
        </p:nvSpPr>
        <p:spPr/>
        <p:txBody>
          <a:bodyPr/>
          <a:lstStyle/>
          <a:p>
            <a:endParaRPr lang="sl-SI" dirty="0"/>
          </a:p>
        </p:txBody>
      </p:sp>
      <p:sp>
        <p:nvSpPr>
          <p:cNvPr id="6" name="Označba mesta številke diapozitiva 5"/>
          <p:cNvSpPr>
            <a:spLocks noGrp="1"/>
          </p:cNvSpPr>
          <p:nvPr>
            <p:ph type="sldNum" sz="quarter" idx="12"/>
          </p:nvPr>
        </p:nvSpPr>
        <p:spPr/>
        <p:txBody>
          <a:bodyPr/>
          <a:lstStyle/>
          <a:p>
            <a:fld id="{D4A087E4-1392-425F-86DC-78541F985D60}" type="slidenum">
              <a:rPr lang="sl-SI" smtClean="0"/>
              <a:pPr/>
              <a:t>‹#›</a:t>
            </a:fld>
            <a:endParaRPr lang="sl-SI" dirty="0"/>
          </a:p>
        </p:txBody>
      </p:sp>
    </p:spTree>
    <p:extLst>
      <p:ext uri="{BB962C8B-B14F-4D97-AF65-F5344CB8AC3E}">
        <p14:creationId xmlns:p14="http://schemas.microsoft.com/office/powerpoint/2010/main" xmlns="" val="2867837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45125539-B465-4E09-83C2-EADF0821E534}" type="datetimeFigureOut">
              <a:rPr lang="sl-SI" smtClean="0"/>
              <a:pPr/>
              <a:t>18.5.2020</a:t>
            </a:fld>
            <a:endParaRPr lang="sl-SI" dirty="0"/>
          </a:p>
        </p:txBody>
      </p:sp>
      <p:sp>
        <p:nvSpPr>
          <p:cNvPr id="5" name="Označba mesta noge 4"/>
          <p:cNvSpPr>
            <a:spLocks noGrp="1"/>
          </p:cNvSpPr>
          <p:nvPr>
            <p:ph type="ftr" sz="quarter" idx="11"/>
          </p:nvPr>
        </p:nvSpPr>
        <p:spPr/>
        <p:txBody>
          <a:bodyPr/>
          <a:lstStyle/>
          <a:p>
            <a:endParaRPr lang="sl-SI" dirty="0"/>
          </a:p>
        </p:txBody>
      </p:sp>
      <p:sp>
        <p:nvSpPr>
          <p:cNvPr id="6" name="Označba mesta številke diapozitiva 5"/>
          <p:cNvSpPr>
            <a:spLocks noGrp="1"/>
          </p:cNvSpPr>
          <p:nvPr>
            <p:ph type="sldNum" sz="quarter" idx="12"/>
          </p:nvPr>
        </p:nvSpPr>
        <p:spPr/>
        <p:txBody>
          <a:bodyPr/>
          <a:lstStyle/>
          <a:p>
            <a:fld id="{D4A087E4-1392-425F-86DC-78541F985D60}" type="slidenum">
              <a:rPr lang="sl-SI" smtClean="0"/>
              <a:pPr/>
              <a:t>‹#›</a:t>
            </a:fld>
            <a:endParaRPr lang="sl-SI" dirty="0"/>
          </a:p>
        </p:txBody>
      </p:sp>
    </p:spTree>
    <p:extLst>
      <p:ext uri="{BB962C8B-B14F-4D97-AF65-F5344CB8AC3E}">
        <p14:creationId xmlns:p14="http://schemas.microsoft.com/office/powerpoint/2010/main" xmlns="" val="398329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45125539-B465-4E09-83C2-EADF0821E534}" type="datetimeFigureOut">
              <a:rPr lang="sl-SI" smtClean="0"/>
              <a:pPr/>
              <a:t>18.5.2020</a:t>
            </a:fld>
            <a:endParaRPr lang="sl-SI" dirty="0"/>
          </a:p>
        </p:txBody>
      </p:sp>
      <p:sp>
        <p:nvSpPr>
          <p:cNvPr id="5" name="Označba mesta noge 4"/>
          <p:cNvSpPr>
            <a:spLocks noGrp="1"/>
          </p:cNvSpPr>
          <p:nvPr>
            <p:ph type="ftr" sz="quarter" idx="11"/>
          </p:nvPr>
        </p:nvSpPr>
        <p:spPr/>
        <p:txBody>
          <a:bodyPr/>
          <a:lstStyle/>
          <a:p>
            <a:endParaRPr lang="sl-SI" dirty="0"/>
          </a:p>
        </p:txBody>
      </p:sp>
      <p:sp>
        <p:nvSpPr>
          <p:cNvPr id="6" name="Označba mesta številke diapozitiva 5"/>
          <p:cNvSpPr>
            <a:spLocks noGrp="1"/>
          </p:cNvSpPr>
          <p:nvPr>
            <p:ph type="sldNum" sz="quarter" idx="12"/>
          </p:nvPr>
        </p:nvSpPr>
        <p:spPr/>
        <p:txBody>
          <a:bodyPr/>
          <a:lstStyle/>
          <a:p>
            <a:fld id="{D4A087E4-1392-425F-86DC-78541F985D60}" type="slidenum">
              <a:rPr lang="sl-SI" smtClean="0"/>
              <a:pPr/>
              <a:t>‹#›</a:t>
            </a:fld>
            <a:endParaRPr lang="sl-SI" dirty="0"/>
          </a:p>
        </p:txBody>
      </p:sp>
    </p:spTree>
    <p:extLst>
      <p:ext uri="{BB962C8B-B14F-4D97-AF65-F5344CB8AC3E}">
        <p14:creationId xmlns:p14="http://schemas.microsoft.com/office/powerpoint/2010/main" xmlns="" val="359205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45125539-B465-4E09-83C2-EADF0821E534}" type="datetimeFigureOut">
              <a:rPr lang="sl-SI" smtClean="0"/>
              <a:pPr/>
              <a:t>18.5.2020</a:t>
            </a:fld>
            <a:endParaRPr lang="sl-SI" dirty="0"/>
          </a:p>
        </p:txBody>
      </p:sp>
      <p:sp>
        <p:nvSpPr>
          <p:cNvPr id="5" name="Označba mesta noge 4"/>
          <p:cNvSpPr>
            <a:spLocks noGrp="1"/>
          </p:cNvSpPr>
          <p:nvPr>
            <p:ph type="ftr" sz="quarter" idx="11"/>
          </p:nvPr>
        </p:nvSpPr>
        <p:spPr/>
        <p:txBody>
          <a:bodyPr/>
          <a:lstStyle/>
          <a:p>
            <a:endParaRPr lang="sl-SI" dirty="0"/>
          </a:p>
        </p:txBody>
      </p:sp>
      <p:sp>
        <p:nvSpPr>
          <p:cNvPr id="6" name="Označba mesta številke diapozitiva 5"/>
          <p:cNvSpPr>
            <a:spLocks noGrp="1"/>
          </p:cNvSpPr>
          <p:nvPr>
            <p:ph type="sldNum" sz="quarter" idx="12"/>
          </p:nvPr>
        </p:nvSpPr>
        <p:spPr/>
        <p:txBody>
          <a:bodyPr/>
          <a:lstStyle/>
          <a:p>
            <a:fld id="{D4A087E4-1392-425F-86DC-78541F985D60}" type="slidenum">
              <a:rPr lang="sl-SI" smtClean="0"/>
              <a:pPr/>
              <a:t>‹#›</a:t>
            </a:fld>
            <a:endParaRPr lang="sl-SI" dirty="0"/>
          </a:p>
        </p:txBody>
      </p:sp>
    </p:spTree>
    <p:extLst>
      <p:ext uri="{BB962C8B-B14F-4D97-AF65-F5344CB8AC3E}">
        <p14:creationId xmlns:p14="http://schemas.microsoft.com/office/powerpoint/2010/main" xmlns="" val="3975074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45125539-B465-4E09-83C2-EADF0821E534}" type="datetimeFigureOut">
              <a:rPr lang="sl-SI" smtClean="0"/>
              <a:pPr/>
              <a:t>18.5.2020</a:t>
            </a:fld>
            <a:endParaRPr lang="sl-SI" dirty="0"/>
          </a:p>
        </p:txBody>
      </p:sp>
      <p:sp>
        <p:nvSpPr>
          <p:cNvPr id="6" name="Označba mesta noge 5"/>
          <p:cNvSpPr>
            <a:spLocks noGrp="1"/>
          </p:cNvSpPr>
          <p:nvPr>
            <p:ph type="ftr" sz="quarter" idx="11"/>
          </p:nvPr>
        </p:nvSpPr>
        <p:spPr/>
        <p:txBody>
          <a:bodyPr/>
          <a:lstStyle/>
          <a:p>
            <a:endParaRPr lang="sl-SI" dirty="0"/>
          </a:p>
        </p:txBody>
      </p:sp>
      <p:sp>
        <p:nvSpPr>
          <p:cNvPr id="7" name="Označba mesta številke diapozitiva 6"/>
          <p:cNvSpPr>
            <a:spLocks noGrp="1"/>
          </p:cNvSpPr>
          <p:nvPr>
            <p:ph type="sldNum" sz="quarter" idx="12"/>
          </p:nvPr>
        </p:nvSpPr>
        <p:spPr/>
        <p:txBody>
          <a:bodyPr/>
          <a:lstStyle/>
          <a:p>
            <a:fld id="{D4A087E4-1392-425F-86DC-78541F985D60}" type="slidenum">
              <a:rPr lang="sl-SI" smtClean="0"/>
              <a:pPr/>
              <a:t>‹#›</a:t>
            </a:fld>
            <a:endParaRPr lang="sl-SI" dirty="0"/>
          </a:p>
        </p:txBody>
      </p:sp>
    </p:spTree>
    <p:extLst>
      <p:ext uri="{BB962C8B-B14F-4D97-AF65-F5344CB8AC3E}">
        <p14:creationId xmlns:p14="http://schemas.microsoft.com/office/powerpoint/2010/main" xmlns="" val="2062598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45125539-B465-4E09-83C2-EADF0821E534}" type="datetimeFigureOut">
              <a:rPr lang="sl-SI" smtClean="0"/>
              <a:pPr/>
              <a:t>18.5.2020</a:t>
            </a:fld>
            <a:endParaRPr lang="sl-SI" dirty="0"/>
          </a:p>
        </p:txBody>
      </p:sp>
      <p:sp>
        <p:nvSpPr>
          <p:cNvPr id="8" name="Označba mesta noge 7"/>
          <p:cNvSpPr>
            <a:spLocks noGrp="1"/>
          </p:cNvSpPr>
          <p:nvPr>
            <p:ph type="ftr" sz="quarter" idx="11"/>
          </p:nvPr>
        </p:nvSpPr>
        <p:spPr/>
        <p:txBody>
          <a:bodyPr/>
          <a:lstStyle/>
          <a:p>
            <a:endParaRPr lang="sl-SI" dirty="0"/>
          </a:p>
        </p:txBody>
      </p:sp>
      <p:sp>
        <p:nvSpPr>
          <p:cNvPr id="9" name="Označba mesta številke diapozitiva 8"/>
          <p:cNvSpPr>
            <a:spLocks noGrp="1"/>
          </p:cNvSpPr>
          <p:nvPr>
            <p:ph type="sldNum" sz="quarter" idx="12"/>
          </p:nvPr>
        </p:nvSpPr>
        <p:spPr/>
        <p:txBody>
          <a:bodyPr/>
          <a:lstStyle/>
          <a:p>
            <a:fld id="{D4A087E4-1392-425F-86DC-78541F985D60}" type="slidenum">
              <a:rPr lang="sl-SI" smtClean="0"/>
              <a:pPr/>
              <a:t>‹#›</a:t>
            </a:fld>
            <a:endParaRPr lang="sl-SI" dirty="0"/>
          </a:p>
        </p:txBody>
      </p:sp>
    </p:spTree>
    <p:extLst>
      <p:ext uri="{BB962C8B-B14F-4D97-AF65-F5344CB8AC3E}">
        <p14:creationId xmlns:p14="http://schemas.microsoft.com/office/powerpoint/2010/main" xmlns="" val="1598516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45125539-B465-4E09-83C2-EADF0821E534}" type="datetimeFigureOut">
              <a:rPr lang="sl-SI" smtClean="0"/>
              <a:pPr/>
              <a:t>18.5.2020</a:t>
            </a:fld>
            <a:endParaRPr lang="sl-SI" dirty="0"/>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D4A087E4-1392-425F-86DC-78541F985D60}" type="slidenum">
              <a:rPr lang="sl-SI" smtClean="0"/>
              <a:pPr/>
              <a:t>‹#›</a:t>
            </a:fld>
            <a:endParaRPr lang="sl-SI" dirty="0"/>
          </a:p>
        </p:txBody>
      </p:sp>
    </p:spTree>
    <p:extLst>
      <p:ext uri="{BB962C8B-B14F-4D97-AF65-F5344CB8AC3E}">
        <p14:creationId xmlns:p14="http://schemas.microsoft.com/office/powerpoint/2010/main" xmlns="" val="2084867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45125539-B465-4E09-83C2-EADF0821E534}" type="datetimeFigureOut">
              <a:rPr lang="sl-SI" smtClean="0"/>
              <a:pPr/>
              <a:t>18.5.2020</a:t>
            </a:fld>
            <a:endParaRPr lang="sl-SI" dirty="0"/>
          </a:p>
        </p:txBody>
      </p:sp>
      <p:sp>
        <p:nvSpPr>
          <p:cNvPr id="3" name="Označba mesta noge 2"/>
          <p:cNvSpPr>
            <a:spLocks noGrp="1"/>
          </p:cNvSpPr>
          <p:nvPr>
            <p:ph type="ftr" sz="quarter" idx="11"/>
          </p:nvPr>
        </p:nvSpPr>
        <p:spPr/>
        <p:txBody>
          <a:bodyPr/>
          <a:lstStyle/>
          <a:p>
            <a:endParaRPr lang="sl-SI" dirty="0"/>
          </a:p>
        </p:txBody>
      </p:sp>
      <p:sp>
        <p:nvSpPr>
          <p:cNvPr id="4" name="Označba mesta številke diapozitiva 3"/>
          <p:cNvSpPr>
            <a:spLocks noGrp="1"/>
          </p:cNvSpPr>
          <p:nvPr>
            <p:ph type="sldNum" sz="quarter" idx="12"/>
          </p:nvPr>
        </p:nvSpPr>
        <p:spPr/>
        <p:txBody>
          <a:bodyPr/>
          <a:lstStyle/>
          <a:p>
            <a:fld id="{D4A087E4-1392-425F-86DC-78541F985D60}" type="slidenum">
              <a:rPr lang="sl-SI" smtClean="0"/>
              <a:pPr/>
              <a:t>‹#›</a:t>
            </a:fld>
            <a:endParaRPr lang="sl-SI" dirty="0"/>
          </a:p>
        </p:txBody>
      </p:sp>
    </p:spTree>
    <p:extLst>
      <p:ext uri="{BB962C8B-B14F-4D97-AF65-F5344CB8AC3E}">
        <p14:creationId xmlns:p14="http://schemas.microsoft.com/office/powerpoint/2010/main" xmlns="" val="1823121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45125539-B465-4E09-83C2-EADF0821E534}" type="datetimeFigureOut">
              <a:rPr lang="sl-SI" smtClean="0"/>
              <a:pPr/>
              <a:t>18.5.2020</a:t>
            </a:fld>
            <a:endParaRPr lang="sl-SI" dirty="0"/>
          </a:p>
        </p:txBody>
      </p:sp>
      <p:sp>
        <p:nvSpPr>
          <p:cNvPr id="6" name="Označba mesta noge 5"/>
          <p:cNvSpPr>
            <a:spLocks noGrp="1"/>
          </p:cNvSpPr>
          <p:nvPr>
            <p:ph type="ftr" sz="quarter" idx="11"/>
          </p:nvPr>
        </p:nvSpPr>
        <p:spPr/>
        <p:txBody>
          <a:bodyPr/>
          <a:lstStyle/>
          <a:p>
            <a:endParaRPr lang="sl-SI" dirty="0"/>
          </a:p>
        </p:txBody>
      </p:sp>
      <p:sp>
        <p:nvSpPr>
          <p:cNvPr id="7" name="Označba mesta številke diapozitiva 6"/>
          <p:cNvSpPr>
            <a:spLocks noGrp="1"/>
          </p:cNvSpPr>
          <p:nvPr>
            <p:ph type="sldNum" sz="quarter" idx="12"/>
          </p:nvPr>
        </p:nvSpPr>
        <p:spPr/>
        <p:txBody>
          <a:bodyPr/>
          <a:lstStyle/>
          <a:p>
            <a:fld id="{D4A087E4-1392-425F-86DC-78541F985D60}" type="slidenum">
              <a:rPr lang="sl-SI" smtClean="0"/>
              <a:pPr/>
              <a:t>‹#›</a:t>
            </a:fld>
            <a:endParaRPr lang="sl-SI" dirty="0"/>
          </a:p>
        </p:txBody>
      </p:sp>
    </p:spTree>
    <p:extLst>
      <p:ext uri="{BB962C8B-B14F-4D97-AF65-F5344CB8AC3E}">
        <p14:creationId xmlns:p14="http://schemas.microsoft.com/office/powerpoint/2010/main" xmlns="" val="182045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dirty="0"/>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45125539-B465-4E09-83C2-EADF0821E534}" type="datetimeFigureOut">
              <a:rPr lang="sl-SI" smtClean="0"/>
              <a:pPr/>
              <a:t>18.5.2020</a:t>
            </a:fld>
            <a:endParaRPr lang="sl-SI" dirty="0"/>
          </a:p>
        </p:txBody>
      </p:sp>
      <p:sp>
        <p:nvSpPr>
          <p:cNvPr id="6" name="Označba mesta noge 5"/>
          <p:cNvSpPr>
            <a:spLocks noGrp="1"/>
          </p:cNvSpPr>
          <p:nvPr>
            <p:ph type="ftr" sz="quarter" idx="11"/>
          </p:nvPr>
        </p:nvSpPr>
        <p:spPr/>
        <p:txBody>
          <a:bodyPr/>
          <a:lstStyle/>
          <a:p>
            <a:endParaRPr lang="sl-SI" dirty="0"/>
          </a:p>
        </p:txBody>
      </p:sp>
      <p:sp>
        <p:nvSpPr>
          <p:cNvPr id="7" name="Označba mesta številke diapozitiva 6"/>
          <p:cNvSpPr>
            <a:spLocks noGrp="1"/>
          </p:cNvSpPr>
          <p:nvPr>
            <p:ph type="sldNum" sz="quarter" idx="12"/>
          </p:nvPr>
        </p:nvSpPr>
        <p:spPr/>
        <p:txBody>
          <a:bodyPr/>
          <a:lstStyle/>
          <a:p>
            <a:fld id="{D4A087E4-1392-425F-86DC-78541F985D60}" type="slidenum">
              <a:rPr lang="sl-SI" smtClean="0"/>
              <a:pPr/>
              <a:t>‹#›</a:t>
            </a:fld>
            <a:endParaRPr lang="sl-SI" dirty="0"/>
          </a:p>
        </p:txBody>
      </p:sp>
    </p:spTree>
    <p:extLst>
      <p:ext uri="{BB962C8B-B14F-4D97-AF65-F5344CB8AC3E}">
        <p14:creationId xmlns:p14="http://schemas.microsoft.com/office/powerpoint/2010/main" xmlns="" val="1756695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25539-B465-4E09-83C2-EADF0821E534}" type="datetimeFigureOut">
              <a:rPr lang="sl-SI" smtClean="0"/>
              <a:pPr/>
              <a:t>18.5.2020</a:t>
            </a:fld>
            <a:endParaRPr lang="sl-SI" dirty="0"/>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dirty="0"/>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A087E4-1392-425F-86DC-78541F985D60}" type="slidenum">
              <a:rPr lang="sl-SI" smtClean="0"/>
              <a:pPr/>
              <a:t>‹#›</a:t>
            </a:fld>
            <a:endParaRPr lang="sl-SI" dirty="0"/>
          </a:p>
        </p:txBody>
      </p:sp>
    </p:spTree>
    <p:extLst>
      <p:ext uri="{BB962C8B-B14F-4D97-AF65-F5344CB8AC3E}">
        <p14:creationId xmlns:p14="http://schemas.microsoft.com/office/powerpoint/2010/main" xmlns="" val="2304376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xGDk2Wuw5bo"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si/url?sa=i&amp;url=http://www.svet-igral.si/lesene-gugalnice/&amp;psig=AOvVaw01qZAZuOD3yfnLiS67yXWK&amp;ust=1589890771042000&amp;source=images&amp;cd=vfe&amp;ved=0CAIQjRxqFwoTCNiY3O6yvekCFQAAAAAdAAAAABAP"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google.si/url?sa=i&amp;url=https://eucbeniki.sio.si/nit5/1389/index.html&amp;psig=AOvVaw0dAJNxpdHQaTOUB72zVAKV&amp;ust=1589891549068000&amp;source=images&amp;cd=vfe&amp;ved=0CAIQjRxqFwoTCPD0rNy1vekCFQAAAAAdAAAAABAD"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321972"/>
            <a:ext cx="9144000" cy="1127372"/>
          </a:xfrm>
        </p:spPr>
        <p:txBody>
          <a:bodyPr/>
          <a:lstStyle/>
          <a:p>
            <a:r>
              <a:rPr lang="sl-SI" b="1" dirty="0" smtClean="0">
                <a:solidFill>
                  <a:srgbClr val="FF0000"/>
                </a:solidFill>
              </a:rPr>
              <a:t>GIBANJE V NAPRAVAH</a:t>
            </a:r>
            <a:endParaRPr lang="sl-SI" b="1" dirty="0">
              <a:solidFill>
                <a:srgbClr val="FF0000"/>
              </a:solidFill>
            </a:endParaRPr>
          </a:p>
        </p:txBody>
      </p:sp>
      <p:sp>
        <p:nvSpPr>
          <p:cNvPr id="3" name="Podnaslov 2"/>
          <p:cNvSpPr>
            <a:spLocks noGrp="1"/>
          </p:cNvSpPr>
          <p:nvPr>
            <p:ph type="subTitle" idx="1"/>
          </p:nvPr>
        </p:nvSpPr>
        <p:spPr>
          <a:xfrm>
            <a:off x="1043189" y="1449343"/>
            <a:ext cx="9624811" cy="3238567"/>
          </a:xfrm>
        </p:spPr>
        <p:txBody>
          <a:bodyPr>
            <a:normAutofit/>
          </a:bodyPr>
          <a:lstStyle/>
          <a:p>
            <a:endParaRPr lang="sl-SI" dirty="0" smtClean="0"/>
          </a:p>
          <a:p>
            <a:r>
              <a:rPr lang="sl-SI" sz="4400" b="1" dirty="0" smtClean="0">
                <a:solidFill>
                  <a:srgbClr val="FF0000"/>
                </a:solidFill>
              </a:rPr>
              <a:t>GUGALNICA IN VZVOD</a:t>
            </a:r>
          </a:p>
          <a:p>
            <a:pPr algn="l"/>
            <a:r>
              <a:rPr lang="sl-SI" sz="3200" dirty="0" smtClean="0"/>
              <a:t>Zaključili smo z obravnavo učne snovi Živa bitja. Čaka nas nova učna enota: Gibanje v napravah. </a:t>
            </a:r>
          </a:p>
          <a:p>
            <a:endParaRPr lang="sl-SI" sz="4400" dirty="0"/>
          </a:p>
        </p:txBody>
      </p:sp>
      <p:pic>
        <p:nvPicPr>
          <p:cNvPr id="4" name="Slika 3"/>
          <p:cNvPicPr>
            <a:picLocks noChangeAspect="1"/>
          </p:cNvPicPr>
          <p:nvPr/>
        </p:nvPicPr>
        <p:blipFill>
          <a:blip r:embed="rId2" cstate="print"/>
          <a:stretch>
            <a:fillRect/>
          </a:stretch>
        </p:blipFill>
        <p:spPr>
          <a:xfrm>
            <a:off x="5955865" y="3611105"/>
            <a:ext cx="5546460" cy="2773230"/>
          </a:xfrm>
          <a:prstGeom prst="rect">
            <a:avLst/>
          </a:prstGeom>
        </p:spPr>
      </p:pic>
      <p:sp>
        <p:nvSpPr>
          <p:cNvPr id="5" name="Pravokotnik 4"/>
          <p:cNvSpPr/>
          <p:nvPr/>
        </p:nvSpPr>
        <p:spPr>
          <a:xfrm>
            <a:off x="8069841" y="6550223"/>
            <a:ext cx="3435556" cy="307777"/>
          </a:xfrm>
          <a:prstGeom prst="rect">
            <a:avLst/>
          </a:prstGeom>
        </p:spPr>
        <p:txBody>
          <a:bodyPr wrap="none">
            <a:spAutoFit/>
          </a:bodyPr>
          <a:lstStyle/>
          <a:p>
            <a:r>
              <a:rPr lang="sl-SI" sz="1050" dirty="0" smtClean="0"/>
              <a:t>https://www.google.com/search?q=gibanje+v+napravah&amp;</a:t>
            </a:r>
            <a:r>
              <a:rPr lang="sl-SI" sz="1400" dirty="0" smtClean="0"/>
              <a:t>r</a:t>
            </a:r>
            <a:endParaRPr lang="sl-SI" sz="1400" dirty="0"/>
          </a:p>
        </p:txBody>
      </p:sp>
    </p:spTree>
    <p:extLst>
      <p:ext uri="{BB962C8B-B14F-4D97-AF65-F5344CB8AC3E}">
        <p14:creationId xmlns:p14="http://schemas.microsoft.com/office/powerpoint/2010/main" xmlns="" val="157341938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dirty="0" smtClean="0">
                <a:latin typeface="+mn-lt"/>
              </a:rPr>
              <a:t>Za motivacijo si najprej </a:t>
            </a:r>
            <a:r>
              <a:rPr lang="sl-SI" sz="3200" dirty="0" smtClean="0">
                <a:latin typeface="+mn-lt"/>
              </a:rPr>
              <a:t>oglej </a:t>
            </a:r>
            <a:r>
              <a:rPr lang="sl-SI" sz="3200" dirty="0" smtClean="0">
                <a:latin typeface="+mn-lt"/>
              </a:rPr>
              <a:t>spodnji video posnetek. Prepričana sem, da </a:t>
            </a:r>
            <a:r>
              <a:rPr lang="sl-SI" sz="3200" dirty="0" smtClean="0">
                <a:latin typeface="+mn-lt"/>
              </a:rPr>
              <a:t>poznaš </a:t>
            </a:r>
            <a:r>
              <a:rPr lang="sl-SI" sz="3200" dirty="0" smtClean="0">
                <a:latin typeface="+mn-lt"/>
              </a:rPr>
              <a:t>nastopajoča mojstra. </a:t>
            </a:r>
            <a:r>
              <a:rPr lang="sl-SI" sz="3200" dirty="0" smtClean="0">
                <a:latin typeface="+mn-lt"/>
                <a:sym typeface="Wingdings" panose="05000000000000000000" pitchFamily="2" charset="2"/>
              </a:rPr>
              <a:t></a:t>
            </a:r>
            <a:endParaRPr lang="sl-SI" sz="3200" dirty="0">
              <a:latin typeface="+mn-lt"/>
            </a:endParaRPr>
          </a:p>
        </p:txBody>
      </p:sp>
      <p:sp>
        <p:nvSpPr>
          <p:cNvPr id="4" name="Pravokotnik 3"/>
          <p:cNvSpPr/>
          <p:nvPr/>
        </p:nvSpPr>
        <p:spPr>
          <a:xfrm>
            <a:off x="1243954" y="5334691"/>
            <a:ext cx="8957517" cy="584775"/>
          </a:xfrm>
          <a:prstGeom prst="rect">
            <a:avLst/>
          </a:prstGeom>
        </p:spPr>
        <p:txBody>
          <a:bodyPr wrap="none">
            <a:spAutoFit/>
          </a:bodyPr>
          <a:lstStyle/>
          <a:p>
            <a:r>
              <a:rPr lang="sl-SI" sz="3200" dirty="0" smtClean="0">
                <a:hlinkClick r:id="rId2"/>
              </a:rPr>
              <a:t>https://www.youtube.com/watch?v=xGDk2Wuw5bo</a:t>
            </a:r>
            <a:endParaRPr lang="sl-SI" sz="3200" dirty="0"/>
          </a:p>
        </p:txBody>
      </p:sp>
      <p:pic>
        <p:nvPicPr>
          <p:cNvPr id="5" name="Slika 4"/>
          <p:cNvPicPr/>
          <p:nvPr/>
        </p:nvPicPr>
        <p:blipFill>
          <a:blip r:embed="rId3" cstate="print"/>
          <a:srcRect l="5124" r="4793"/>
          <a:stretch>
            <a:fillRect/>
          </a:stretch>
        </p:blipFill>
        <p:spPr>
          <a:xfrm>
            <a:off x="2826261" y="1740008"/>
            <a:ext cx="5191125" cy="3238500"/>
          </a:xfrm>
          <a:prstGeom prst="rect">
            <a:avLst/>
          </a:prstGeom>
        </p:spPr>
      </p:pic>
    </p:spTree>
    <p:extLst>
      <p:ext uri="{BB962C8B-B14F-4D97-AF65-F5344CB8AC3E}">
        <p14:creationId xmlns:p14="http://schemas.microsoft.com/office/powerpoint/2010/main" xmlns="" val="300610766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00739"/>
            <a:ext cx="10515600" cy="1069383"/>
          </a:xfrm>
        </p:spPr>
        <p:txBody>
          <a:bodyPr/>
          <a:lstStyle/>
          <a:p>
            <a:pPr algn="ctr"/>
            <a:r>
              <a:rPr lang="sl-SI" b="1" dirty="0" smtClean="0">
                <a:solidFill>
                  <a:srgbClr val="FF0000"/>
                </a:solidFill>
              </a:rPr>
              <a:t>GUGALNICA</a:t>
            </a:r>
            <a:endParaRPr lang="sl-SI" b="1" dirty="0">
              <a:solidFill>
                <a:srgbClr val="FF0000"/>
              </a:solidFill>
            </a:endParaRPr>
          </a:p>
        </p:txBody>
      </p:sp>
      <p:sp>
        <p:nvSpPr>
          <p:cNvPr id="3" name="Pravokotnik 2"/>
          <p:cNvSpPr/>
          <p:nvPr/>
        </p:nvSpPr>
        <p:spPr>
          <a:xfrm>
            <a:off x="147234" y="1078635"/>
            <a:ext cx="5602637" cy="5016758"/>
          </a:xfrm>
          <a:prstGeom prst="rect">
            <a:avLst/>
          </a:prstGeom>
        </p:spPr>
        <p:txBody>
          <a:bodyPr wrap="square">
            <a:spAutoFit/>
          </a:bodyPr>
          <a:lstStyle/>
          <a:p>
            <a:r>
              <a:rPr lang="sl-SI" sz="3200" dirty="0" smtClean="0"/>
              <a:t>Otroška igrišča najdemo povsod po svetu. Skoraj na vsakem najdemo med igrali tudi gugalnice. Gugalnice so različne. Lahko so lesene ali kovinske. Na nekaterih se lahko guga več otrok hkrati, nekatere so namenjene za guganje dveh otrok, na večini pa se lahko guga le en sam.</a:t>
            </a:r>
            <a:endParaRPr lang="sl-SI" sz="3200" dirty="0"/>
          </a:p>
        </p:txBody>
      </p:sp>
      <p:pic>
        <p:nvPicPr>
          <p:cNvPr id="2050" name="Picture 2" descr="Nova Gorica - Mestni park Borov gozdiček | KRAJI - Slovenij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59313" y="1793719"/>
            <a:ext cx="6335729" cy="4207836"/>
          </a:xfrm>
          <a:prstGeom prst="rect">
            <a:avLst/>
          </a:prstGeom>
          <a:noFill/>
          <a:extLst>
            <a:ext uri="{909E8E84-426E-40DD-AFC4-6F175D3DCCD1}">
              <a14:hiddenFill xmlns:a14="http://schemas.microsoft.com/office/drawing/2010/main" xmlns="">
                <a:solidFill>
                  <a:srgbClr val="FFFFFF"/>
                </a:solidFill>
              </a14:hiddenFill>
            </a:ext>
          </a:extLst>
        </p:spPr>
      </p:pic>
      <p:sp>
        <p:nvSpPr>
          <p:cNvPr id="4" name="Pravokotnik 3"/>
          <p:cNvSpPr/>
          <p:nvPr/>
        </p:nvSpPr>
        <p:spPr>
          <a:xfrm>
            <a:off x="6486659" y="6035218"/>
            <a:ext cx="5233115" cy="276999"/>
          </a:xfrm>
          <a:prstGeom prst="rect">
            <a:avLst/>
          </a:prstGeom>
        </p:spPr>
        <p:txBody>
          <a:bodyPr wrap="square">
            <a:spAutoFit/>
          </a:bodyPr>
          <a:lstStyle/>
          <a:p>
            <a:r>
              <a:rPr lang="sl-SI" sz="1200" dirty="0" smtClean="0"/>
              <a:t>https://www.google.com/search?q=borov+gozdi%C4%8Dek+igrala+nova+gorica&amp;</a:t>
            </a:r>
            <a:endParaRPr lang="sl-SI" sz="1200" dirty="0"/>
          </a:p>
        </p:txBody>
      </p:sp>
    </p:spTree>
    <p:extLst>
      <p:ext uri="{BB962C8B-B14F-4D97-AF65-F5344CB8AC3E}">
        <p14:creationId xmlns:p14="http://schemas.microsoft.com/office/powerpoint/2010/main" xmlns="" val="11867878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vokotnik 2"/>
          <p:cNvSpPr/>
          <p:nvPr/>
        </p:nvSpPr>
        <p:spPr>
          <a:xfrm>
            <a:off x="516400" y="547520"/>
            <a:ext cx="4793300" cy="707886"/>
          </a:xfrm>
          <a:prstGeom prst="rect">
            <a:avLst/>
          </a:prstGeom>
        </p:spPr>
        <p:txBody>
          <a:bodyPr wrap="none">
            <a:spAutoFit/>
          </a:bodyPr>
          <a:lstStyle/>
          <a:p>
            <a:r>
              <a:rPr lang="sl-SI" sz="4000" dirty="0" smtClean="0"/>
              <a:t>GUGALNICA NIHALKA </a:t>
            </a:r>
            <a:endParaRPr lang="sl-SI" sz="4000" dirty="0"/>
          </a:p>
        </p:txBody>
      </p:sp>
      <p:sp>
        <p:nvSpPr>
          <p:cNvPr id="4" name="Pravokotnik 3"/>
          <p:cNvSpPr/>
          <p:nvPr/>
        </p:nvSpPr>
        <p:spPr>
          <a:xfrm>
            <a:off x="5900379" y="547520"/>
            <a:ext cx="5924828" cy="707886"/>
          </a:xfrm>
          <a:prstGeom prst="rect">
            <a:avLst/>
          </a:prstGeom>
        </p:spPr>
        <p:txBody>
          <a:bodyPr wrap="square">
            <a:spAutoFit/>
          </a:bodyPr>
          <a:lstStyle/>
          <a:p>
            <a:pPr lvl="1"/>
            <a:r>
              <a:rPr lang="sl-SI" sz="4000" dirty="0" smtClean="0"/>
              <a:t>GUGALNICA PREVESNICA </a:t>
            </a:r>
            <a:endParaRPr lang="sl-SI" sz="4000" dirty="0"/>
          </a:p>
        </p:txBody>
      </p:sp>
      <p:pic>
        <p:nvPicPr>
          <p:cNvPr id="3074" name="Picture 2" descr="Osnovno o nihanju - gugalnic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0122" y="1524245"/>
            <a:ext cx="5047558" cy="3756093"/>
          </a:xfrm>
          <a:prstGeom prst="rect">
            <a:avLst/>
          </a:prstGeom>
          <a:noFill/>
          <a:extLst>
            <a:ext uri="{909E8E84-426E-40DD-AFC4-6F175D3DCCD1}">
              <a14:hiddenFill xmlns:a14="http://schemas.microsoft.com/office/drawing/2010/main" xmlns="">
                <a:solidFill>
                  <a:srgbClr val="FFFFFF"/>
                </a:solidFill>
              </a14:hiddenFill>
            </a:ext>
          </a:extLst>
        </p:spPr>
      </p:pic>
      <p:sp>
        <p:nvSpPr>
          <p:cNvPr id="5" name="Pravokotnik 4"/>
          <p:cNvSpPr/>
          <p:nvPr/>
        </p:nvSpPr>
        <p:spPr>
          <a:xfrm>
            <a:off x="3348508" y="6332693"/>
            <a:ext cx="5422005" cy="307777"/>
          </a:xfrm>
          <a:prstGeom prst="rect">
            <a:avLst/>
          </a:prstGeom>
        </p:spPr>
        <p:txBody>
          <a:bodyPr wrap="square">
            <a:spAutoFit/>
          </a:bodyPr>
          <a:lstStyle/>
          <a:p>
            <a:r>
              <a:rPr lang="sl-SI" sz="1400" dirty="0" smtClean="0"/>
              <a:t>https://www.google.com/search?q=gugalnica+nihalka&amp;tbm=isch</a:t>
            </a:r>
            <a:endParaRPr lang="sl-SI" sz="1400" dirty="0"/>
          </a:p>
        </p:txBody>
      </p:sp>
      <p:pic>
        <p:nvPicPr>
          <p:cNvPr id="3076" name="Picture 4" descr="Osnovno o nihanju - gugalnic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22463" y="2562896"/>
            <a:ext cx="6279980" cy="257577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0366658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410705" y="147234"/>
            <a:ext cx="11579525" cy="2739211"/>
          </a:xfrm>
          <a:prstGeom prst="rect">
            <a:avLst/>
          </a:prstGeom>
        </p:spPr>
        <p:txBody>
          <a:bodyPr wrap="square">
            <a:spAutoFit/>
          </a:bodyPr>
          <a:lstStyle/>
          <a:p>
            <a:pPr algn="ctr"/>
            <a:r>
              <a:rPr lang="sl-SI" sz="3200" b="1" dirty="0" smtClean="0">
                <a:solidFill>
                  <a:srgbClr val="FF0000"/>
                </a:solidFill>
              </a:rPr>
              <a:t>GUGALNICA </a:t>
            </a:r>
            <a:r>
              <a:rPr lang="sl-SI" sz="3200" b="1" dirty="0" smtClean="0">
                <a:solidFill>
                  <a:srgbClr val="FF0000"/>
                </a:solidFill>
              </a:rPr>
              <a:t>NIHALKA</a:t>
            </a:r>
          </a:p>
          <a:p>
            <a:pPr algn="ctr"/>
            <a:endParaRPr lang="sl-SI" sz="1200" b="1" dirty="0" smtClean="0">
              <a:solidFill>
                <a:srgbClr val="FF0000"/>
              </a:solidFill>
            </a:endParaRPr>
          </a:p>
          <a:p>
            <a:r>
              <a:rPr lang="sl-SI" sz="3200" dirty="0" smtClean="0"/>
              <a:t>Gugalnice nihalke ali viseče gugalnice so posebej priljubljene med otroki. Ko sedemo na sedež gugalnice, nas mora nekdo potisniti, da se začnemo gugati. Pomagamo pa si lahko tudi sami in sicer tako, da se s telesom nagibamo naprej in </a:t>
            </a:r>
            <a:r>
              <a:rPr lang="sl-SI" sz="3200" dirty="0" smtClean="0"/>
              <a:t>nazaj. </a:t>
            </a:r>
            <a:endParaRPr lang="sl-SI" sz="3200" dirty="0"/>
          </a:p>
        </p:txBody>
      </p:sp>
      <p:pic>
        <p:nvPicPr>
          <p:cNvPr id="4098" name="Picture 2" descr="Lesene gugalnice | Svet igral">
            <a:hlinkClick r:id="rId2"/>
          </p:cNvPr>
          <p:cNvPicPr>
            <a:picLocks noChangeAspect="1" noChangeArrowheads="1"/>
          </p:cNvPicPr>
          <p:nvPr/>
        </p:nvPicPr>
        <p:blipFill>
          <a:blip r:embed="rId3" cstate="print"/>
          <a:srcRect/>
          <a:stretch>
            <a:fillRect/>
          </a:stretch>
        </p:blipFill>
        <p:spPr bwMode="auto">
          <a:xfrm>
            <a:off x="4719826" y="2862904"/>
            <a:ext cx="3602764" cy="3714190"/>
          </a:xfrm>
          <a:prstGeom prst="rect">
            <a:avLst/>
          </a:prstGeom>
          <a:noFill/>
        </p:spPr>
      </p:pic>
      <p:sp>
        <p:nvSpPr>
          <p:cNvPr id="8" name="PoljeZBesedilom 7"/>
          <p:cNvSpPr txBox="1"/>
          <p:nvPr/>
        </p:nvSpPr>
        <p:spPr>
          <a:xfrm>
            <a:off x="4649493" y="6563532"/>
            <a:ext cx="4618494" cy="215444"/>
          </a:xfrm>
          <a:prstGeom prst="rect">
            <a:avLst/>
          </a:prstGeom>
          <a:noFill/>
        </p:spPr>
        <p:txBody>
          <a:bodyPr wrap="square" rtlCol="0">
            <a:spAutoFit/>
          </a:bodyPr>
          <a:lstStyle/>
          <a:p>
            <a:r>
              <a:rPr lang="sl-SI" sz="800" dirty="0" smtClean="0"/>
              <a:t>https://www.google.si/search?q=GUGANJE&amp;tbm=isch&amp;ved=2ahUKEwiZ-9q-sr3pAhUHdBoKHerxBREQ2-</a:t>
            </a:r>
            <a:endParaRPr lang="sl-SI" sz="800" dirty="0"/>
          </a:p>
        </p:txBody>
      </p:sp>
    </p:spTree>
    <p:extLst>
      <p:ext uri="{BB962C8B-B14F-4D97-AF65-F5344CB8AC3E}">
        <p14:creationId xmlns:p14="http://schemas.microsoft.com/office/powerpoint/2010/main" xmlns="" val="26571380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6633274" y="813661"/>
            <a:ext cx="5277173" cy="3046988"/>
          </a:xfrm>
          <a:prstGeom prst="rect">
            <a:avLst/>
          </a:prstGeom>
        </p:spPr>
        <p:txBody>
          <a:bodyPr wrap="square">
            <a:spAutoFit/>
          </a:bodyPr>
          <a:lstStyle/>
          <a:p>
            <a:endParaRPr lang="sl-SI" sz="3200" dirty="0" smtClean="0"/>
          </a:p>
          <a:p>
            <a:r>
              <a:rPr lang="sl-SI" sz="3200" dirty="0" smtClean="0"/>
              <a:t>Deli gugalnice nihalke so: </a:t>
            </a:r>
            <a:endParaRPr lang="sl-SI" sz="3200" dirty="0" smtClean="0"/>
          </a:p>
          <a:p>
            <a:pPr>
              <a:buFontTx/>
              <a:buChar char="-"/>
            </a:pPr>
            <a:r>
              <a:rPr lang="sl-SI" sz="3200" dirty="0" smtClean="0"/>
              <a:t> vrtišče</a:t>
            </a:r>
            <a:r>
              <a:rPr lang="sl-SI" sz="3200" dirty="0" smtClean="0"/>
              <a:t>, </a:t>
            </a:r>
            <a:endParaRPr lang="sl-SI" sz="3200" dirty="0" smtClean="0"/>
          </a:p>
          <a:p>
            <a:pPr>
              <a:buFontTx/>
              <a:buChar char="-"/>
            </a:pPr>
            <a:r>
              <a:rPr lang="sl-SI" sz="3200" dirty="0" smtClean="0"/>
              <a:t> </a:t>
            </a:r>
            <a:r>
              <a:rPr lang="sl-SI" sz="3200" dirty="0" smtClean="0"/>
              <a:t>nihajni </a:t>
            </a:r>
            <a:r>
              <a:rPr lang="sl-SI" sz="3200" dirty="0" smtClean="0"/>
              <a:t>drog, </a:t>
            </a:r>
            <a:endParaRPr lang="sl-SI" sz="3200" dirty="0" smtClean="0"/>
          </a:p>
          <a:p>
            <a:pPr>
              <a:buFontTx/>
              <a:buChar char="-"/>
            </a:pPr>
            <a:r>
              <a:rPr lang="sl-SI" sz="3200" dirty="0" smtClean="0"/>
              <a:t> </a:t>
            </a:r>
            <a:r>
              <a:rPr lang="sl-SI" sz="3200" dirty="0" smtClean="0"/>
              <a:t>sedalo, </a:t>
            </a:r>
          </a:p>
          <a:p>
            <a:pPr>
              <a:buFontTx/>
              <a:buChar char="-"/>
            </a:pPr>
            <a:r>
              <a:rPr lang="sl-SI" sz="3200" dirty="0" smtClean="0"/>
              <a:t> </a:t>
            </a:r>
            <a:r>
              <a:rPr lang="sl-SI" sz="3200" dirty="0" smtClean="0"/>
              <a:t>stojalo </a:t>
            </a:r>
            <a:r>
              <a:rPr lang="sl-SI" sz="3200" dirty="0" smtClean="0"/>
              <a:t>ali opornik.</a:t>
            </a:r>
            <a:endParaRPr lang="sl-SI" sz="3200" dirty="0"/>
          </a:p>
        </p:txBody>
      </p:sp>
      <p:sp>
        <p:nvSpPr>
          <p:cNvPr id="4" name="Pravokotnik 3"/>
          <p:cNvSpPr/>
          <p:nvPr/>
        </p:nvSpPr>
        <p:spPr>
          <a:xfrm>
            <a:off x="395206" y="5401158"/>
            <a:ext cx="11507491" cy="1077218"/>
          </a:xfrm>
          <a:prstGeom prst="rect">
            <a:avLst/>
          </a:prstGeom>
        </p:spPr>
        <p:txBody>
          <a:bodyPr wrap="square">
            <a:spAutoFit/>
          </a:bodyPr>
          <a:lstStyle/>
          <a:p>
            <a:r>
              <a:rPr lang="sl-SI" sz="3200" dirty="0" smtClean="0"/>
              <a:t>Stojalo mora biti trdno pritrjeno v tla. Nihajni drog se lahko zavrti v vrtišču okrog prečke.</a:t>
            </a:r>
            <a:endParaRPr lang="sl-SI" sz="3200" dirty="0"/>
          </a:p>
        </p:txBody>
      </p:sp>
      <p:pic>
        <p:nvPicPr>
          <p:cNvPr id="3074" name="Picture 2" descr="Izdelava modela gugalnice">
            <a:hlinkClick r:id="rId2"/>
          </p:cNvPr>
          <p:cNvPicPr>
            <a:picLocks noChangeAspect="1" noChangeArrowheads="1"/>
          </p:cNvPicPr>
          <p:nvPr/>
        </p:nvPicPr>
        <p:blipFill>
          <a:blip r:embed="rId3" cstate="print"/>
          <a:srcRect/>
          <a:stretch>
            <a:fillRect/>
          </a:stretch>
        </p:blipFill>
        <p:spPr bwMode="auto">
          <a:xfrm>
            <a:off x="209819" y="550191"/>
            <a:ext cx="5953340" cy="4602996"/>
          </a:xfrm>
          <a:prstGeom prst="rect">
            <a:avLst/>
          </a:prstGeom>
          <a:solidFill>
            <a:schemeClr val="bg1"/>
          </a:solidFill>
        </p:spPr>
      </p:pic>
      <p:sp>
        <p:nvSpPr>
          <p:cNvPr id="5" name="PoljeZBesedilom 4"/>
          <p:cNvSpPr txBox="1"/>
          <p:nvPr/>
        </p:nvSpPr>
        <p:spPr>
          <a:xfrm>
            <a:off x="154983" y="5168685"/>
            <a:ext cx="6664271" cy="215444"/>
          </a:xfrm>
          <a:prstGeom prst="rect">
            <a:avLst/>
          </a:prstGeom>
          <a:noFill/>
        </p:spPr>
        <p:txBody>
          <a:bodyPr wrap="square" rtlCol="0">
            <a:spAutoFit/>
          </a:bodyPr>
          <a:lstStyle/>
          <a:p>
            <a:r>
              <a:rPr lang="sl-SI" sz="800" dirty="0" smtClean="0"/>
              <a:t>https://</a:t>
            </a:r>
            <a:r>
              <a:rPr lang="sl-SI" sz="800" dirty="0" smtClean="0"/>
              <a:t>www.google.si/search?q=gugalnica+nihalka&amp;newwindow=1&amp;sxsrf=ALeKk02TGbHW8HwnJAM1DPE6sxuzrcndCQ:1589805144270</a:t>
            </a:r>
            <a:endParaRPr lang="sl-SI" sz="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jeZBesedilom 2"/>
          <p:cNvSpPr txBox="1"/>
          <p:nvPr/>
        </p:nvSpPr>
        <p:spPr>
          <a:xfrm>
            <a:off x="821411" y="1906291"/>
            <a:ext cx="5432156" cy="2062103"/>
          </a:xfrm>
          <a:prstGeom prst="rect">
            <a:avLst/>
          </a:prstGeom>
          <a:noFill/>
        </p:spPr>
        <p:txBody>
          <a:bodyPr wrap="square" rtlCol="0">
            <a:spAutoFit/>
          </a:bodyPr>
          <a:lstStyle/>
          <a:p>
            <a:r>
              <a:rPr lang="sl-SI" sz="3200" dirty="0" smtClean="0"/>
              <a:t>Podobno kot gugalnica nihalka deluje nihalo ure. Da začne nihati, potrebuje sunek. Za nihanje skrbi gibanje uteži.</a:t>
            </a:r>
            <a:endParaRPr lang="sl-SI" sz="3200" dirty="0"/>
          </a:p>
        </p:txBody>
      </p:sp>
      <p:pic>
        <p:nvPicPr>
          <p:cNvPr id="5" name="Slika 4" descr="Lesena stenska ura z nihalom"/>
          <p:cNvPicPr/>
          <p:nvPr/>
        </p:nvPicPr>
        <p:blipFill>
          <a:blip r:embed="rId2" cstate="print"/>
          <a:srcRect b="3024"/>
          <a:stretch>
            <a:fillRect/>
          </a:stretch>
        </p:blipFill>
        <p:spPr bwMode="auto">
          <a:xfrm>
            <a:off x="7012983" y="879932"/>
            <a:ext cx="3528932" cy="4459234"/>
          </a:xfrm>
          <a:prstGeom prst="rect">
            <a:avLst/>
          </a:prstGeom>
          <a:noFill/>
        </p:spPr>
      </p:pic>
      <p:sp>
        <p:nvSpPr>
          <p:cNvPr id="6" name="PoljeZBesedilom 5"/>
          <p:cNvSpPr txBox="1"/>
          <p:nvPr/>
        </p:nvSpPr>
        <p:spPr>
          <a:xfrm>
            <a:off x="6881248" y="5385661"/>
            <a:ext cx="4726983" cy="215444"/>
          </a:xfrm>
          <a:prstGeom prst="rect">
            <a:avLst/>
          </a:prstGeom>
          <a:noFill/>
        </p:spPr>
        <p:txBody>
          <a:bodyPr wrap="square" rtlCol="0">
            <a:spAutoFit/>
          </a:bodyPr>
          <a:lstStyle/>
          <a:p>
            <a:r>
              <a:rPr lang="sl-SI" sz="800" dirty="0" smtClean="0"/>
              <a:t>https://www.google.si/search?q=nihalo+ure&amp;tbm=isch&amp;ved=2ahUKEwj0_oKOob3pAhWHThQKHfK3AG8Q2-</a:t>
            </a:r>
            <a:endParaRPr lang="sl-SI" sz="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p:cNvSpPr txBox="1"/>
          <p:nvPr/>
        </p:nvSpPr>
        <p:spPr>
          <a:xfrm>
            <a:off x="293703" y="644689"/>
            <a:ext cx="11797047" cy="5478423"/>
          </a:xfrm>
          <a:prstGeom prst="rect">
            <a:avLst/>
          </a:prstGeom>
          <a:noFill/>
          <a:ln>
            <a:solidFill>
              <a:schemeClr val="bg1"/>
            </a:solidFill>
          </a:ln>
        </p:spPr>
        <p:txBody>
          <a:bodyPr wrap="square" rtlCol="0">
            <a:spAutoFit/>
          </a:bodyPr>
          <a:lstStyle/>
          <a:p>
            <a:endParaRPr lang="sl-SI" sz="2400" b="1" dirty="0" smtClean="0"/>
          </a:p>
          <a:p>
            <a:endParaRPr lang="sl-SI" sz="2400" b="1" dirty="0" smtClean="0"/>
          </a:p>
          <a:p>
            <a:r>
              <a:rPr lang="sl-SI" sz="2400" b="1" dirty="0" smtClean="0"/>
              <a:t>NAPIŠI IN NARIŠI V ZVEZEK:</a:t>
            </a:r>
          </a:p>
          <a:p>
            <a:endParaRPr lang="sl-SI" sz="2400" b="1" dirty="0" smtClean="0"/>
          </a:p>
          <a:p>
            <a:pPr algn="ctr"/>
            <a:r>
              <a:rPr lang="sl-SI" sz="5400" b="1" dirty="0" smtClean="0">
                <a:solidFill>
                  <a:srgbClr val="FF0000"/>
                </a:solidFill>
              </a:rPr>
              <a:t>GIBANJE V NAPRAVAH</a:t>
            </a:r>
          </a:p>
          <a:p>
            <a:pPr algn="ctr"/>
            <a:r>
              <a:rPr lang="sl-SI" sz="4000" b="1" dirty="0" smtClean="0">
                <a:solidFill>
                  <a:srgbClr val="FF0000"/>
                </a:solidFill>
              </a:rPr>
              <a:t>GUGALNICA IN VZVOD </a:t>
            </a:r>
          </a:p>
          <a:p>
            <a:pPr algn="ctr"/>
            <a:endParaRPr lang="sl-SI" sz="800" b="1" dirty="0" smtClean="0">
              <a:solidFill>
                <a:srgbClr val="FF0000"/>
              </a:solidFill>
            </a:endParaRPr>
          </a:p>
          <a:p>
            <a:pPr algn="ctr"/>
            <a:r>
              <a:rPr lang="sl-SI" sz="2800" b="1" dirty="0" smtClean="0"/>
              <a:t>GUGALNICA NIHALKA</a:t>
            </a:r>
          </a:p>
          <a:p>
            <a:pPr algn="ctr"/>
            <a:endParaRPr lang="sl-SI" sz="3200" b="1" dirty="0" smtClean="0">
              <a:solidFill>
                <a:srgbClr val="FF0000"/>
              </a:solidFill>
            </a:endParaRPr>
          </a:p>
          <a:p>
            <a:r>
              <a:rPr lang="sl-SI" sz="3200" dirty="0" smtClean="0"/>
              <a:t>Preriši gugalnico nihalko in njene sestavne dele.</a:t>
            </a:r>
          </a:p>
          <a:p>
            <a:endParaRPr lang="sl-SI" sz="2400" dirty="0"/>
          </a:p>
          <a:p>
            <a:endParaRPr lang="sl-SI" dirty="0"/>
          </a:p>
          <a:p>
            <a:endParaRPr lang="sl-SI" dirty="0"/>
          </a:p>
        </p:txBody>
      </p:sp>
      <p:sp>
        <p:nvSpPr>
          <p:cNvPr id="3" name="Pravokotnik 2"/>
          <p:cNvSpPr/>
          <p:nvPr/>
        </p:nvSpPr>
        <p:spPr>
          <a:xfrm>
            <a:off x="317715" y="406827"/>
            <a:ext cx="6710765" cy="584775"/>
          </a:xfrm>
          <a:prstGeom prst="rect">
            <a:avLst/>
          </a:prstGeom>
        </p:spPr>
        <p:txBody>
          <a:bodyPr wrap="square">
            <a:spAutoFit/>
          </a:bodyPr>
          <a:lstStyle/>
          <a:p>
            <a:r>
              <a:rPr lang="sl-SI" sz="3200" dirty="0" smtClean="0">
                <a:solidFill>
                  <a:prstClr val="black"/>
                </a:solidFill>
              </a:rPr>
              <a:t>Preberi snov v učbeniku str. 26.</a:t>
            </a:r>
            <a:endParaRPr lang="sl-SI"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TotalTime>
  <Words>260</Words>
  <Application>Microsoft Office PowerPoint</Application>
  <PresentationFormat>Po meri</PresentationFormat>
  <Paragraphs>39</Paragraphs>
  <Slides>8</Slides>
  <Notes>0</Notes>
  <HiddenSlides>0</HiddenSlides>
  <MMClips>0</MMClips>
  <ScaleCrop>false</ScaleCrop>
  <HeadingPairs>
    <vt:vector size="4" baseType="variant">
      <vt:variant>
        <vt:lpstr>Tema</vt:lpstr>
      </vt:variant>
      <vt:variant>
        <vt:i4>1</vt:i4>
      </vt:variant>
      <vt:variant>
        <vt:lpstr>Naslovi diapozitivov</vt:lpstr>
      </vt:variant>
      <vt:variant>
        <vt:i4>8</vt:i4>
      </vt:variant>
    </vt:vector>
  </HeadingPairs>
  <TitlesOfParts>
    <vt:vector size="9" baseType="lpstr">
      <vt:lpstr>Officeova tema</vt:lpstr>
      <vt:lpstr>GIBANJE V NAPRAVAH</vt:lpstr>
      <vt:lpstr>Za motivacijo si najprej oglej spodnji video posnetek. Prepričana sem, da poznaš nastopajoča mojstra. </vt:lpstr>
      <vt:lpstr>GUGALNICA</vt:lpstr>
      <vt:lpstr>Diapozitiv 4</vt:lpstr>
      <vt:lpstr>Diapozitiv 5</vt:lpstr>
      <vt:lpstr>Diapozitiv 6</vt:lpstr>
      <vt:lpstr>Diapozitiv 7</vt:lpstr>
      <vt:lpstr>Diapozitiv 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GIBANJE V NAPRAVAH</dc:title>
  <dc:creator>compjuter</dc:creator>
  <cp:lastModifiedBy>DOMA</cp:lastModifiedBy>
  <cp:revision>35</cp:revision>
  <dcterms:created xsi:type="dcterms:W3CDTF">2020-05-12T19:03:08Z</dcterms:created>
  <dcterms:modified xsi:type="dcterms:W3CDTF">2020-05-18T12:46:45Z</dcterms:modified>
</cp:coreProperties>
</file>