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x7XsqxB1oM" TargetMode="External"/><Relationship Id="rId2" Type="http://schemas.openxmlformats.org/officeDocument/2006/relationships/hyperlink" Target="https://www.youtube.com/watch?v=R8YVk5DA1s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JGNsH5uHGY" TargetMode="External"/><Relationship Id="rId4" Type="http://schemas.openxmlformats.org/officeDocument/2006/relationships/hyperlink" Target="https://www.youtube.com/watch?v=PoLGQzAJm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286808" cy="6143668"/>
          </a:xfrm>
        </p:spPr>
        <p:txBody>
          <a:bodyPr/>
          <a:lstStyle/>
          <a:p>
            <a:pPr algn="l"/>
            <a:r>
              <a:rPr lang="sl-SI" dirty="0" smtClean="0">
                <a:solidFill>
                  <a:schemeClr val="tx1"/>
                </a:solidFill>
              </a:rPr>
              <a:t>Dragi učenci,</a:t>
            </a:r>
          </a:p>
          <a:p>
            <a:pPr algn="l"/>
            <a:r>
              <a:rPr lang="sl-SI" dirty="0" smtClean="0">
                <a:solidFill>
                  <a:schemeClr val="tx1"/>
                </a:solidFill>
              </a:rPr>
              <a:t>že tretji teden smo doma, da bi se obvarovali pred korona virusom, za katerim zbolevajo ljudje po vsem svetu in v zadnjih tednih tudi pri nas.</a:t>
            </a:r>
          </a:p>
          <a:p>
            <a:pPr algn="l"/>
            <a:r>
              <a:rPr lang="sl-SI" dirty="0" smtClean="0">
                <a:solidFill>
                  <a:schemeClr val="tx1"/>
                </a:solidFill>
              </a:rPr>
              <a:t>Ostanite </a:t>
            </a:r>
            <a:r>
              <a:rPr lang="sl-SI" dirty="0" smtClean="0">
                <a:solidFill>
                  <a:schemeClr val="tx1"/>
                </a:solidFill>
              </a:rPr>
              <a:t>zdravi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N</a:t>
            </a:r>
            <a:r>
              <a:rPr lang="sl-SI" dirty="0" smtClean="0">
                <a:solidFill>
                  <a:schemeClr val="tx1"/>
                </a:solidFill>
              </a:rPr>
              <a:t>a </a:t>
            </a:r>
            <a:r>
              <a:rPr lang="sl-SI" dirty="0" smtClean="0">
                <a:solidFill>
                  <a:schemeClr val="tx1"/>
                </a:solidFill>
              </a:rPr>
              <a:t>naslednji strani </a:t>
            </a:r>
            <a:r>
              <a:rPr lang="sl-SI" dirty="0" smtClean="0">
                <a:solidFill>
                  <a:schemeClr val="tx1"/>
                </a:solidFill>
              </a:rPr>
              <a:t>sem vam pripravila </a:t>
            </a:r>
            <a:r>
              <a:rPr lang="sl-SI" dirty="0" smtClean="0">
                <a:solidFill>
                  <a:schemeClr val="tx1"/>
                </a:solidFill>
              </a:rPr>
              <a:t>nekaj zanimivih </a:t>
            </a:r>
            <a:r>
              <a:rPr lang="sl-SI" dirty="0" smtClean="0">
                <a:solidFill>
                  <a:schemeClr val="tx1"/>
                </a:solidFill>
              </a:rPr>
              <a:t>posnetkov</a:t>
            </a:r>
            <a:r>
              <a:rPr lang="sl-SI" dirty="0" smtClean="0">
                <a:solidFill>
                  <a:schemeClr val="tx1"/>
                </a:solidFill>
              </a:rPr>
              <a:t>. </a:t>
            </a:r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 smtClean="0">
              <a:solidFill>
                <a:schemeClr val="tx1"/>
              </a:solidFill>
            </a:endParaRPr>
          </a:p>
          <a:p>
            <a:pPr algn="l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42101" t="66979" r="32862" b="11971"/>
          <a:stretch>
            <a:fillRect/>
          </a:stretch>
        </p:blipFill>
        <p:spPr bwMode="auto">
          <a:xfrm>
            <a:off x="3071802" y="3500438"/>
            <a:ext cx="3279079" cy="2986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357166"/>
            <a:ext cx="8858312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l-SI" smtClean="0"/>
              <a:t>Oglej </a:t>
            </a:r>
            <a:r>
              <a:rPr lang="sl-SI" dirty="0" smtClean="0"/>
              <a:t>si jih.</a:t>
            </a:r>
          </a:p>
          <a:p>
            <a:pPr fontAlgn="b">
              <a:buNone/>
            </a:pPr>
            <a:endParaRPr lang="sl-SI" dirty="0" smtClean="0"/>
          </a:p>
          <a:p>
            <a:pPr fontAlgn="b">
              <a:buNone/>
            </a:pPr>
            <a:r>
              <a:rPr lang="fi-FI" dirty="0" smtClean="0"/>
              <a:t>Koronavirus </a:t>
            </a:r>
            <a:r>
              <a:rPr lang="sl-SI" dirty="0" smtClean="0"/>
              <a:t>- </a:t>
            </a:r>
            <a:r>
              <a:rPr lang="fi-FI" dirty="0" smtClean="0"/>
              <a:t>infodrom</a:t>
            </a:r>
          </a:p>
          <a:p>
            <a:pPr fontAlgn="b">
              <a:buNone/>
            </a:pPr>
            <a:r>
              <a:rPr lang="sl-SI" dirty="0" smtClean="0">
                <a:hlinkClick r:id="rId2"/>
              </a:rPr>
              <a:t>https://www.youtube.com/watch?v=shfx51Y1z8s</a:t>
            </a:r>
          </a:p>
          <a:p>
            <a:pPr fontAlgn="b">
              <a:buNone/>
            </a:pPr>
            <a:r>
              <a:rPr lang="fi-FI" dirty="0" smtClean="0">
                <a:hlinkClick r:id="rId2"/>
              </a:rPr>
              <a:t>https://www.youtube.com/watch?v=R8YVk5DA1sg</a:t>
            </a:r>
            <a:endParaRPr lang="fi-FI" dirty="0" smtClean="0"/>
          </a:p>
          <a:p>
            <a:pPr>
              <a:buNone/>
            </a:pPr>
            <a:endParaRPr lang="sl-SI" dirty="0" smtClean="0"/>
          </a:p>
          <a:p>
            <a:pPr fontAlgn="b">
              <a:buNone/>
            </a:pPr>
            <a:r>
              <a:rPr lang="sl-SI" dirty="0" err="1" smtClean="0"/>
              <a:t>samoizolacija</a:t>
            </a:r>
            <a:endParaRPr lang="sl-SI" dirty="0" smtClean="0"/>
          </a:p>
          <a:p>
            <a:pPr fontAlgn="b">
              <a:buNone/>
            </a:pPr>
            <a:r>
              <a:rPr lang="sl-SI" dirty="0" smtClean="0">
                <a:hlinkClick r:id="rId3"/>
              </a:rPr>
              <a:t>https://www.youtube.com/watch?v=hx7XsqxB1oM</a:t>
            </a:r>
            <a:endParaRPr lang="sl-SI" dirty="0" smtClean="0"/>
          </a:p>
          <a:p>
            <a:pPr fontAlgn="b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  <a:p>
            <a:pPr fontAlgn="b">
              <a:buNone/>
            </a:pPr>
            <a:r>
              <a:rPr lang="sl-SI" dirty="0" smtClean="0"/>
              <a:t>umivanje rok</a:t>
            </a:r>
          </a:p>
          <a:p>
            <a:pPr fontAlgn="b">
              <a:buNone/>
            </a:pPr>
            <a:r>
              <a:rPr lang="sl-SI" dirty="0" smtClean="0">
                <a:hlinkClick r:id="rId4"/>
              </a:rPr>
              <a:t>https://www.youtube.com/watch?v=PoLGQzAJmRk</a:t>
            </a:r>
            <a:endParaRPr lang="sl-SI" dirty="0" smtClean="0"/>
          </a:p>
          <a:p>
            <a:pPr fontAlgn="b">
              <a:buNone/>
            </a:pP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  <a:p>
            <a:pPr fontAlgn="b">
              <a:buNone/>
            </a:pPr>
            <a:r>
              <a:rPr lang="sl-SI" dirty="0" smtClean="0"/>
              <a:t>čiste roke</a:t>
            </a:r>
          </a:p>
          <a:p>
            <a:pPr fontAlgn="b">
              <a:buNone/>
            </a:pPr>
            <a:r>
              <a:rPr lang="sl-SI" dirty="0" smtClean="0">
                <a:hlinkClick r:id="rId5"/>
              </a:rPr>
              <a:t>https://www.youtube.com/watch?v=7JGNsH5uHGY</a:t>
            </a: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Diaprojekcija na zaslonu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Diapozitiv 1</vt:lpstr>
      <vt:lpstr>Diapozitiv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DOMA</dc:creator>
  <cp:lastModifiedBy>DOMA</cp:lastModifiedBy>
  <cp:revision>3</cp:revision>
  <dcterms:created xsi:type="dcterms:W3CDTF">2020-03-26T09:06:14Z</dcterms:created>
  <dcterms:modified xsi:type="dcterms:W3CDTF">2020-03-30T11:06:20Z</dcterms:modified>
</cp:coreProperties>
</file>