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6" d="100"/>
          <a:sy n="126" d="100"/>
        </p:scale>
        <p:origin x="-119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Kliknite, če želite urediti slog podnaslova matrice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45184-80ED-4EEE-94E2-90517B34E3EE}" type="datetimeFigureOut">
              <a:rPr lang="sl-SI" smtClean="0"/>
              <a:pPr/>
              <a:t>20.4.2020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BC820-4BF6-47ED-BB07-2F284CA0C112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45184-80ED-4EEE-94E2-90517B34E3EE}" type="datetimeFigureOut">
              <a:rPr lang="sl-SI" smtClean="0"/>
              <a:pPr/>
              <a:t>20.4.2020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BC820-4BF6-47ED-BB07-2F284CA0C112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45184-80ED-4EEE-94E2-90517B34E3EE}" type="datetimeFigureOut">
              <a:rPr lang="sl-SI" smtClean="0"/>
              <a:pPr/>
              <a:t>20.4.2020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BC820-4BF6-47ED-BB07-2F284CA0C112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45184-80ED-4EEE-94E2-90517B34E3EE}" type="datetimeFigureOut">
              <a:rPr lang="sl-SI" smtClean="0"/>
              <a:pPr/>
              <a:t>20.4.2020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BC820-4BF6-47ED-BB07-2F284CA0C112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45184-80ED-4EEE-94E2-90517B34E3EE}" type="datetimeFigureOut">
              <a:rPr lang="sl-SI" smtClean="0"/>
              <a:pPr/>
              <a:t>20.4.2020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BC820-4BF6-47ED-BB07-2F284CA0C112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45184-80ED-4EEE-94E2-90517B34E3EE}" type="datetimeFigureOut">
              <a:rPr lang="sl-SI" smtClean="0"/>
              <a:pPr/>
              <a:t>20.4.2020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BC820-4BF6-47ED-BB07-2F284CA0C112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45184-80ED-4EEE-94E2-90517B34E3EE}" type="datetimeFigureOut">
              <a:rPr lang="sl-SI" smtClean="0"/>
              <a:pPr/>
              <a:t>20.4.2020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BC820-4BF6-47ED-BB07-2F284CA0C112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45184-80ED-4EEE-94E2-90517B34E3EE}" type="datetimeFigureOut">
              <a:rPr lang="sl-SI" smtClean="0"/>
              <a:pPr/>
              <a:t>20.4.2020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BC820-4BF6-47ED-BB07-2F284CA0C112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45184-80ED-4EEE-94E2-90517B34E3EE}" type="datetimeFigureOut">
              <a:rPr lang="sl-SI" smtClean="0"/>
              <a:pPr/>
              <a:t>20.4.2020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BC820-4BF6-47ED-BB07-2F284CA0C112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45184-80ED-4EEE-94E2-90517B34E3EE}" type="datetimeFigureOut">
              <a:rPr lang="sl-SI" smtClean="0"/>
              <a:pPr/>
              <a:t>20.4.2020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BC820-4BF6-47ED-BB07-2F284CA0C112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45184-80ED-4EEE-94E2-90517B34E3EE}" type="datetimeFigureOut">
              <a:rPr lang="sl-SI" smtClean="0"/>
              <a:pPr/>
              <a:t>20.4.2020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BC820-4BF6-47ED-BB07-2F284CA0C112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845184-80ED-4EEE-94E2-90517B34E3EE}" type="datetimeFigureOut">
              <a:rPr lang="sl-SI" smtClean="0"/>
              <a:pPr/>
              <a:t>20.4.2020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4BC820-4BF6-47ED-BB07-2F284CA0C112}" type="slidenum">
              <a:rPr lang="sl-SI" smtClean="0"/>
              <a:pPr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785786" y="500042"/>
            <a:ext cx="7772400" cy="1470025"/>
          </a:xfrm>
        </p:spPr>
        <p:txBody>
          <a:bodyPr/>
          <a:lstStyle/>
          <a:p>
            <a:r>
              <a:rPr lang="sl-SI" b="1" dirty="0" smtClean="0">
                <a:solidFill>
                  <a:srgbClr val="FF0000"/>
                </a:solidFill>
              </a:rPr>
              <a:t>RAZREDNA URA</a:t>
            </a:r>
            <a:endParaRPr lang="sl-SI" b="1" dirty="0">
              <a:solidFill>
                <a:srgbClr val="FF0000"/>
              </a:solidFill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571472" y="1928802"/>
            <a:ext cx="8143932" cy="3709998"/>
          </a:xfrm>
        </p:spPr>
        <p:txBody>
          <a:bodyPr/>
          <a:lstStyle/>
          <a:p>
            <a:pPr algn="l"/>
            <a:r>
              <a:rPr lang="sl-SI" dirty="0" smtClean="0">
                <a:solidFill>
                  <a:schemeClr val="tx1"/>
                </a:solidFill>
              </a:rPr>
              <a:t>Pozdravljeni!</a:t>
            </a:r>
          </a:p>
          <a:p>
            <a:pPr algn="l"/>
            <a:r>
              <a:rPr lang="sl-SI" dirty="0" smtClean="0">
                <a:solidFill>
                  <a:schemeClr val="tx1"/>
                </a:solidFill>
              </a:rPr>
              <a:t>V šoli na daljavo se marsikaj zanimivega dogaja. Vse te dogodke, voščila in izdelke vam predstavljam v današnji razredni uri.</a:t>
            </a:r>
          </a:p>
          <a:p>
            <a:pPr algn="l"/>
            <a:r>
              <a:rPr lang="sl-SI" dirty="0" smtClean="0">
                <a:solidFill>
                  <a:schemeClr val="tx1"/>
                </a:solidFill>
              </a:rPr>
              <a:t>Uživajte v predstavitvi.</a:t>
            </a:r>
          </a:p>
          <a:p>
            <a:pPr algn="l"/>
            <a:endParaRPr lang="sl-SI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DOMA\AppData\Local\Temp\IMG-20200418-WA00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14290"/>
            <a:ext cx="2732486" cy="3643314"/>
          </a:xfrm>
          <a:prstGeom prst="rect">
            <a:avLst/>
          </a:prstGeom>
          <a:noFill/>
        </p:spPr>
      </p:pic>
      <p:sp>
        <p:nvSpPr>
          <p:cNvPr id="3" name="PoljeZBesedilom 2"/>
          <p:cNvSpPr txBox="1"/>
          <p:nvPr/>
        </p:nvSpPr>
        <p:spPr>
          <a:xfrm>
            <a:off x="2285984" y="3429000"/>
            <a:ext cx="642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>
                <a:solidFill>
                  <a:schemeClr val="bg1"/>
                </a:solidFill>
              </a:rPr>
              <a:t>GAL</a:t>
            </a:r>
            <a:endParaRPr lang="sl-SI" dirty="0">
              <a:solidFill>
                <a:schemeClr val="bg1"/>
              </a:solidFill>
            </a:endParaRPr>
          </a:p>
        </p:txBody>
      </p:sp>
      <p:pic>
        <p:nvPicPr>
          <p:cNvPr id="5" name="Slika 4" descr="C:\Users\DOMA\AppData\Local\Temp\2234258270476104725.jpg"/>
          <p:cNvPicPr/>
          <p:nvPr/>
        </p:nvPicPr>
        <p:blipFill>
          <a:blip r:embed="rId3" cstate="print"/>
          <a:srcRect t="15094" b="19245"/>
          <a:stretch>
            <a:fillRect/>
          </a:stretch>
        </p:blipFill>
        <p:spPr bwMode="auto">
          <a:xfrm>
            <a:off x="3857620" y="571480"/>
            <a:ext cx="3866383" cy="4502989"/>
          </a:xfrm>
          <a:prstGeom prst="rect">
            <a:avLst/>
          </a:prstGeom>
          <a:noFill/>
        </p:spPr>
      </p:pic>
      <p:sp>
        <p:nvSpPr>
          <p:cNvPr id="6" name="PoljeZBesedilom 5"/>
          <p:cNvSpPr txBox="1"/>
          <p:nvPr/>
        </p:nvSpPr>
        <p:spPr>
          <a:xfrm>
            <a:off x="6786578" y="4643446"/>
            <a:ext cx="1000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>
                <a:solidFill>
                  <a:schemeClr val="bg1"/>
                </a:solidFill>
              </a:rPr>
              <a:t>MATIAS</a:t>
            </a:r>
            <a:endParaRPr lang="sl-SI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DOMA\AppData\Local\Microsoft\Windows\Temporary Internet Files\Content.IE5\ZM3G4HYI\Priponka 2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500042"/>
            <a:ext cx="3619493" cy="2714620"/>
          </a:xfrm>
          <a:prstGeom prst="rect">
            <a:avLst/>
          </a:prstGeom>
          <a:noFill/>
        </p:spPr>
      </p:pic>
      <p:pic>
        <p:nvPicPr>
          <p:cNvPr id="3074" name="Picture 2" descr="C:\Users\DOMA\AppData\Local\Temp\IMG-4d306a18a6746f8cd3725e29bceb83a8-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1428736"/>
            <a:ext cx="4318841" cy="2437446"/>
          </a:xfrm>
          <a:prstGeom prst="rect">
            <a:avLst/>
          </a:prstGeom>
          <a:noFill/>
        </p:spPr>
      </p:pic>
      <p:sp>
        <p:nvSpPr>
          <p:cNvPr id="4" name="PoljeZBesedilom 3"/>
          <p:cNvSpPr txBox="1"/>
          <p:nvPr/>
        </p:nvSpPr>
        <p:spPr>
          <a:xfrm>
            <a:off x="3214678" y="2857496"/>
            <a:ext cx="1000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>
                <a:solidFill>
                  <a:schemeClr val="bg1"/>
                </a:solidFill>
              </a:rPr>
              <a:t>MIJA</a:t>
            </a:r>
            <a:endParaRPr lang="sl-SI" dirty="0">
              <a:solidFill>
                <a:schemeClr val="bg1"/>
              </a:solidFill>
            </a:endParaRPr>
          </a:p>
        </p:txBody>
      </p:sp>
      <p:sp>
        <p:nvSpPr>
          <p:cNvPr id="5" name="PoljeZBesedilom 4"/>
          <p:cNvSpPr txBox="1"/>
          <p:nvPr/>
        </p:nvSpPr>
        <p:spPr>
          <a:xfrm>
            <a:off x="7715272" y="3500438"/>
            <a:ext cx="1000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>
                <a:solidFill>
                  <a:schemeClr val="bg1"/>
                </a:solidFill>
              </a:rPr>
              <a:t>LEJLA</a:t>
            </a:r>
            <a:endParaRPr lang="sl-SI" dirty="0">
              <a:solidFill>
                <a:schemeClr val="bg1"/>
              </a:solidFill>
            </a:endParaRPr>
          </a:p>
        </p:txBody>
      </p:sp>
      <p:pic>
        <p:nvPicPr>
          <p:cNvPr id="3075" name="Picture 3" descr="C:\Users\DOMA\AppData\Local\Temp\IMG_20200419_13294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3058803" y="2013238"/>
            <a:ext cx="1311857" cy="6000768"/>
          </a:xfrm>
          <a:prstGeom prst="rect">
            <a:avLst/>
          </a:prstGeom>
          <a:noFill/>
        </p:spPr>
      </p:pic>
      <p:sp>
        <p:nvSpPr>
          <p:cNvPr id="7" name="PoljeZBesedilom 6"/>
          <p:cNvSpPr txBox="1"/>
          <p:nvPr/>
        </p:nvSpPr>
        <p:spPr>
          <a:xfrm>
            <a:off x="6000760" y="5286388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>
                <a:solidFill>
                  <a:schemeClr val="bg1"/>
                </a:solidFill>
              </a:rPr>
              <a:t>IVAN</a:t>
            </a:r>
            <a:endParaRPr lang="sl-SI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OMA\AppData\Local\Temp\20200417_1813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442989" y="1371627"/>
            <a:ext cx="3774739" cy="1745817"/>
          </a:xfrm>
          <a:prstGeom prst="rect">
            <a:avLst/>
          </a:prstGeom>
          <a:noFill/>
        </p:spPr>
      </p:pic>
      <p:pic>
        <p:nvPicPr>
          <p:cNvPr id="1027" name="Picture 3" descr="C:\Users\DOMA\AppData\Local\Temp\20200417_1813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26" y="357166"/>
            <a:ext cx="4726461" cy="2185988"/>
          </a:xfrm>
          <a:prstGeom prst="rect">
            <a:avLst/>
          </a:prstGeom>
          <a:noFill/>
        </p:spPr>
      </p:pic>
      <p:pic>
        <p:nvPicPr>
          <p:cNvPr id="1028" name="Picture 4" descr="C:\Users\DOMA\AppData\Local\Temp\20200417_18143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052304">
            <a:off x="1972642" y="3404857"/>
            <a:ext cx="4357686" cy="2015430"/>
          </a:xfrm>
          <a:prstGeom prst="rect">
            <a:avLst/>
          </a:prstGeom>
          <a:noFill/>
        </p:spPr>
      </p:pic>
      <p:pic>
        <p:nvPicPr>
          <p:cNvPr id="1029" name="Picture 5" descr="C:\Users\DOMA\AppData\Local\Temp\20200417_18145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086301">
            <a:off x="5035382" y="3643314"/>
            <a:ext cx="4108618" cy="19002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OMA\AppData\Local\Temp\20200418_1909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500042"/>
            <a:ext cx="2571736" cy="1928802"/>
          </a:xfrm>
          <a:prstGeom prst="rect">
            <a:avLst/>
          </a:prstGeom>
          <a:noFill/>
        </p:spPr>
      </p:pic>
      <p:pic>
        <p:nvPicPr>
          <p:cNvPr id="2051" name="Picture 3" descr="C:\Users\DOMA\AppData\Local\Temp\20200418_1909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428604"/>
            <a:ext cx="3143240" cy="2357430"/>
          </a:xfrm>
          <a:prstGeom prst="rect">
            <a:avLst/>
          </a:prstGeom>
          <a:noFill/>
        </p:spPr>
      </p:pic>
      <p:pic>
        <p:nvPicPr>
          <p:cNvPr id="2052" name="Picture 4" descr="C:\Users\DOMA\AppData\Local\Temp\20200418_19150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2416969" y="2440759"/>
            <a:ext cx="3738556" cy="45720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DOMA\AppData\Local\Temp\IMG_20200416_1027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500042"/>
            <a:ext cx="3619493" cy="2714620"/>
          </a:xfrm>
          <a:prstGeom prst="rect">
            <a:avLst/>
          </a:prstGeom>
          <a:noFill/>
        </p:spPr>
      </p:pic>
      <p:sp>
        <p:nvSpPr>
          <p:cNvPr id="4" name="PoljeZBesedilom 3"/>
          <p:cNvSpPr txBox="1"/>
          <p:nvPr/>
        </p:nvSpPr>
        <p:spPr>
          <a:xfrm>
            <a:off x="3500430" y="3071810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>
                <a:solidFill>
                  <a:schemeClr val="bg1"/>
                </a:solidFill>
              </a:rPr>
              <a:t>ZOJA</a:t>
            </a:r>
            <a:endParaRPr lang="sl-SI" dirty="0">
              <a:solidFill>
                <a:schemeClr val="bg1"/>
              </a:solidFill>
            </a:endParaRPr>
          </a:p>
        </p:txBody>
      </p:sp>
      <p:pic>
        <p:nvPicPr>
          <p:cNvPr id="4100" name="Picture 4" descr="C:\Users\DOMA\AppData\Local\Temp\20200420_1045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4766794" y="880674"/>
            <a:ext cx="4381499" cy="3286124"/>
          </a:xfrm>
          <a:prstGeom prst="rect">
            <a:avLst/>
          </a:prstGeom>
          <a:noFill/>
        </p:spPr>
      </p:pic>
      <p:sp>
        <p:nvSpPr>
          <p:cNvPr id="6" name="PoljeZBesedilom 5"/>
          <p:cNvSpPr txBox="1"/>
          <p:nvPr/>
        </p:nvSpPr>
        <p:spPr>
          <a:xfrm>
            <a:off x="8001024" y="4357694"/>
            <a:ext cx="642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>
                <a:solidFill>
                  <a:schemeClr val="bg1"/>
                </a:solidFill>
              </a:rPr>
              <a:t>TAJA</a:t>
            </a:r>
            <a:endParaRPr lang="sl-SI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626121"/>
          </a:xfrm>
        </p:spPr>
        <p:txBody>
          <a:bodyPr/>
          <a:lstStyle/>
          <a:p>
            <a:pPr marL="0">
              <a:buNone/>
            </a:pPr>
            <a:endParaRPr lang="sl-SI" dirty="0" smtClean="0"/>
          </a:p>
          <a:p>
            <a:pPr marL="0">
              <a:buNone/>
            </a:pPr>
            <a:endParaRPr lang="sl-SI" dirty="0" smtClean="0"/>
          </a:p>
          <a:p>
            <a:pPr marL="0" algn="ctr">
              <a:buNone/>
            </a:pPr>
            <a:r>
              <a:rPr lang="sl-SI" dirty="0" smtClean="0"/>
              <a:t>Čestitam, vsi ste bili pri likovni nalogi zelo delavni, izvirni in domiselni</a:t>
            </a:r>
            <a:r>
              <a:rPr lang="sl-SI" dirty="0" smtClean="0"/>
              <a:t>.</a:t>
            </a:r>
          </a:p>
          <a:p>
            <a:pPr marL="0" algn="ctr">
              <a:buNone/>
            </a:pPr>
            <a:endParaRPr lang="sl-SI" dirty="0" smtClean="0"/>
          </a:p>
          <a:p>
            <a:pPr marL="0" algn="ctr">
              <a:buNone/>
            </a:pPr>
            <a:endParaRPr lang="sl-SI" dirty="0" smtClean="0"/>
          </a:p>
          <a:p>
            <a:pPr>
              <a:buNone/>
            </a:pPr>
            <a:endParaRPr lang="sl-SI" dirty="0" smtClean="0"/>
          </a:p>
          <a:p>
            <a:pPr>
              <a:buNone/>
            </a:pPr>
            <a:endParaRPr lang="sl-SI" dirty="0"/>
          </a:p>
        </p:txBody>
      </p:sp>
      <p:pic>
        <p:nvPicPr>
          <p:cNvPr id="4" name="Picture 3" descr="F:\KORONA VIRUS\imag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14678" y="3071810"/>
            <a:ext cx="2643206" cy="2528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 descr="https://mail.google.com/mail/u/0?ui=2&amp;ik=f2eaf3f614&amp;attid=0.0.1&amp;permmsgid=msg-f:1663858462201115158&amp;th=17173674b4067216&amp;view=fimg&amp;sz=s0-l75-ft&amp;attbid=ANGjdJ-Ra1OWmBnfMCb_eU59wvjW9JCSrB0c0nvy4iSHJn04PZjciIXdHuEQRrTerRjYNIM2o1Us3MH3MObPxp1wv-aAiExFlKZZSvmdou_Xu2W54ZA6TbmVxEaXyWM&amp;disp=emb"/>
          <p:cNvSpPr>
            <a:spLocks noChangeAspect="1" noChangeArrowheads="1"/>
          </p:cNvSpPr>
          <p:nvPr/>
        </p:nvSpPr>
        <p:spPr bwMode="auto">
          <a:xfrm>
            <a:off x="155575" y="-2925763"/>
            <a:ext cx="4572000" cy="60960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pic>
        <p:nvPicPr>
          <p:cNvPr id="2051" name="Picture 3" descr="C:\Users\DOMA\AppData\Local\Temp\IMG_42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1500174"/>
            <a:ext cx="3089678" cy="4119570"/>
          </a:xfrm>
          <a:prstGeom prst="rect">
            <a:avLst/>
          </a:prstGeom>
          <a:noFill/>
        </p:spPr>
      </p:pic>
      <p:pic>
        <p:nvPicPr>
          <p:cNvPr id="2053" name="Picture 5" descr="C:\Users\DOMA\AppData\Local\Temp\-58749577868665500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500042"/>
            <a:ext cx="2832122" cy="5072074"/>
          </a:xfrm>
          <a:prstGeom prst="rect">
            <a:avLst/>
          </a:prstGeom>
          <a:noFill/>
        </p:spPr>
      </p:pic>
      <p:sp>
        <p:nvSpPr>
          <p:cNvPr id="5" name="Zaokrožen pravokotni oblaček 4"/>
          <p:cNvSpPr/>
          <p:nvPr/>
        </p:nvSpPr>
        <p:spPr>
          <a:xfrm>
            <a:off x="285720" y="285728"/>
            <a:ext cx="2143140" cy="1428760"/>
          </a:xfrm>
          <a:prstGeom prst="wedgeRoundRectCallout">
            <a:avLst>
              <a:gd name="adj1" fmla="val 70847"/>
              <a:gd name="adj2" fmla="val 109574"/>
              <a:gd name="adj3" fmla="val 16667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smtClean="0"/>
              <a:t>Takole med prostim časom pomagam v vrtnariji.</a:t>
            </a:r>
            <a:endParaRPr lang="sl-SI" dirty="0"/>
          </a:p>
        </p:txBody>
      </p:sp>
      <p:sp>
        <p:nvSpPr>
          <p:cNvPr id="6" name="Zaokrožen pravokotni oblaček 5"/>
          <p:cNvSpPr/>
          <p:nvPr/>
        </p:nvSpPr>
        <p:spPr>
          <a:xfrm>
            <a:off x="7286644" y="142852"/>
            <a:ext cx="1857356" cy="1000132"/>
          </a:xfrm>
          <a:prstGeom prst="wedgeRoundRectCallout">
            <a:avLst>
              <a:gd name="adj1" fmla="val -63446"/>
              <a:gd name="adj2" fmla="val 169115"/>
              <a:gd name="adj3" fmla="val 16667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smtClean="0"/>
              <a:t>Vesele velikonočne praznike.</a:t>
            </a:r>
            <a:endParaRPr lang="sl-SI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DOMA\AppData\Local\Temp\IMG_20200415_1902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285992"/>
            <a:ext cx="4338967" cy="2000264"/>
          </a:xfrm>
          <a:prstGeom prst="rect">
            <a:avLst/>
          </a:prstGeom>
          <a:noFill/>
        </p:spPr>
      </p:pic>
      <p:pic>
        <p:nvPicPr>
          <p:cNvPr id="4" name="Slika 3" descr="C:\Users\DOMA\AppData\Local\Temp\IMG_20200415_190347.jpg"/>
          <p:cNvPicPr/>
          <p:nvPr/>
        </p:nvPicPr>
        <p:blipFill>
          <a:blip r:embed="rId3" cstate="print"/>
          <a:srcRect l="21431" r="14850" b="7157"/>
          <a:stretch>
            <a:fillRect/>
          </a:stretch>
        </p:blipFill>
        <p:spPr bwMode="auto">
          <a:xfrm rot="5400000">
            <a:off x="4056177" y="1730245"/>
            <a:ext cx="5603678" cy="4000528"/>
          </a:xfrm>
          <a:prstGeom prst="rect">
            <a:avLst/>
          </a:prstGeom>
          <a:noFill/>
        </p:spPr>
      </p:pic>
      <p:sp>
        <p:nvSpPr>
          <p:cNvPr id="5" name="Zaokrožen pravokotni oblaček 4"/>
          <p:cNvSpPr/>
          <p:nvPr/>
        </p:nvSpPr>
        <p:spPr>
          <a:xfrm>
            <a:off x="285720" y="285728"/>
            <a:ext cx="2428892" cy="1428760"/>
          </a:xfrm>
          <a:prstGeom prst="wedgeRoundRectCallout">
            <a:avLst>
              <a:gd name="adj1" fmla="val 139607"/>
              <a:gd name="adj2" fmla="val 67260"/>
              <a:gd name="adj3" fmla="val 16667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smtClean="0"/>
              <a:t>Odlično </a:t>
            </a:r>
            <a:r>
              <a:rPr lang="sl-SI" dirty="0" err="1" smtClean="0"/>
              <a:t>rafaelo</a:t>
            </a:r>
            <a:r>
              <a:rPr lang="sl-SI" dirty="0" smtClean="0"/>
              <a:t> pecivo!</a:t>
            </a:r>
          </a:p>
          <a:p>
            <a:pPr algn="ctr"/>
            <a:r>
              <a:rPr lang="sl-SI" dirty="0" smtClean="0"/>
              <a:t>Poskusi pripraviti tudi to.</a:t>
            </a:r>
            <a:endParaRPr lang="sl-SI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DOMA\AppData\Local\Temp\IMG_20200416_163940_BURST001_COV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567502">
            <a:off x="175120" y="1689678"/>
            <a:ext cx="5334005" cy="4000504"/>
          </a:xfrm>
          <a:prstGeom prst="rect">
            <a:avLst/>
          </a:prstGeom>
          <a:noFill/>
        </p:spPr>
      </p:pic>
      <p:pic>
        <p:nvPicPr>
          <p:cNvPr id="16387" name="Picture 3" descr="C:\Users\DOMA\AppData\Local\Temp\20200416_20394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4893475" y="1321575"/>
            <a:ext cx="4286248" cy="3214686"/>
          </a:xfrm>
          <a:prstGeom prst="rect">
            <a:avLst/>
          </a:prstGeom>
          <a:noFill/>
        </p:spPr>
      </p:pic>
      <p:sp>
        <p:nvSpPr>
          <p:cNvPr id="4" name="PoljeZBesedilom 3"/>
          <p:cNvSpPr txBox="1"/>
          <p:nvPr/>
        </p:nvSpPr>
        <p:spPr>
          <a:xfrm>
            <a:off x="4000496" y="6000768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>
                <a:solidFill>
                  <a:schemeClr val="bg1"/>
                </a:solidFill>
              </a:rPr>
              <a:t>ANŽE</a:t>
            </a:r>
            <a:endParaRPr lang="sl-SI" dirty="0">
              <a:solidFill>
                <a:schemeClr val="bg1"/>
              </a:solidFill>
            </a:endParaRPr>
          </a:p>
        </p:txBody>
      </p:sp>
      <p:sp>
        <p:nvSpPr>
          <p:cNvPr id="5" name="PoljeZBesedilom 4"/>
          <p:cNvSpPr txBox="1"/>
          <p:nvPr/>
        </p:nvSpPr>
        <p:spPr>
          <a:xfrm>
            <a:off x="7572396" y="5072074"/>
            <a:ext cx="107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>
                <a:solidFill>
                  <a:schemeClr val="bg1"/>
                </a:solidFill>
              </a:rPr>
              <a:t>MAŠA G.</a:t>
            </a:r>
            <a:endParaRPr lang="sl-SI" dirty="0">
              <a:solidFill>
                <a:schemeClr val="bg1"/>
              </a:solidFill>
            </a:endParaRPr>
          </a:p>
        </p:txBody>
      </p:sp>
      <p:sp>
        <p:nvSpPr>
          <p:cNvPr id="6" name="Naslov 5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642942"/>
          </a:xfrm>
        </p:spPr>
        <p:txBody>
          <a:bodyPr>
            <a:normAutofit/>
          </a:bodyPr>
          <a:lstStyle/>
          <a:p>
            <a:pPr algn="l"/>
            <a:r>
              <a:rPr lang="sl-SI" sz="2800" dirty="0" smtClean="0"/>
              <a:t>IZDELKI IZ NARAVNIH MATERIALOV:</a:t>
            </a:r>
            <a:endParaRPr lang="sl-SI" sz="2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DOMA\AppData\Local\Temp\IMG-5057d5501e225ee8fbbe1c5c67c9c890-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214290"/>
            <a:ext cx="2169916" cy="3857628"/>
          </a:xfrm>
          <a:prstGeom prst="rect">
            <a:avLst/>
          </a:prstGeom>
          <a:noFill/>
        </p:spPr>
      </p:pic>
      <p:pic>
        <p:nvPicPr>
          <p:cNvPr id="17411" name="Picture 3" descr="C:\Users\DOMA\AppData\Local\Temp\IMG-68b3b8cf53e3298d40a206977a98a013-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36" y="285728"/>
            <a:ext cx="1888629" cy="3357562"/>
          </a:xfrm>
          <a:prstGeom prst="rect">
            <a:avLst/>
          </a:prstGeom>
          <a:noFill/>
        </p:spPr>
      </p:pic>
      <p:pic>
        <p:nvPicPr>
          <p:cNvPr id="17412" name="Picture 4" descr="C:\Users\DOMA\AppData\Local\Temp\IMG-7319df3c15e33e1e61ee49b5059c0c47-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0298" y="3071810"/>
            <a:ext cx="3786214" cy="35685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DOMA\AppData\Local\Temp\IMG_20200327_1355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785794"/>
            <a:ext cx="3837758" cy="2156820"/>
          </a:xfrm>
          <a:prstGeom prst="rect">
            <a:avLst/>
          </a:prstGeom>
          <a:noFill/>
        </p:spPr>
      </p:pic>
      <p:pic>
        <p:nvPicPr>
          <p:cNvPr id="18435" name="Picture 3" descr="C:\Users\DOMA\AppData\Local\Temp\IMG-9020ab60d9126a95ca2083c8e3d5efc0-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357166"/>
            <a:ext cx="3619493" cy="2714620"/>
          </a:xfrm>
          <a:prstGeom prst="rect">
            <a:avLst/>
          </a:prstGeom>
          <a:noFill/>
        </p:spPr>
      </p:pic>
      <p:pic>
        <p:nvPicPr>
          <p:cNvPr id="18437" name="Picture 5" descr="C:\Users\DOMA\AppData\Local\Temp\IMG-a0b8215001c6db3fafca1d23425e7a03-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57290" y="3143248"/>
            <a:ext cx="2500312" cy="3333749"/>
          </a:xfrm>
          <a:prstGeom prst="rect">
            <a:avLst/>
          </a:prstGeom>
          <a:noFill/>
        </p:spPr>
      </p:pic>
      <p:sp>
        <p:nvSpPr>
          <p:cNvPr id="7" name="PoljeZBesedilom 6"/>
          <p:cNvSpPr txBox="1"/>
          <p:nvPr/>
        </p:nvSpPr>
        <p:spPr>
          <a:xfrm>
            <a:off x="2786050" y="6072206"/>
            <a:ext cx="107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>
                <a:solidFill>
                  <a:schemeClr val="bg1"/>
                </a:solidFill>
              </a:rPr>
              <a:t>EDMOND</a:t>
            </a:r>
            <a:endParaRPr lang="sl-SI" dirty="0">
              <a:solidFill>
                <a:schemeClr val="bg1"/>
              </a:solidFill>
            </a:endParaRPr>
          </a:p>
        </p:txBody>
      </p:sp>
      <p:sp>
        <p:nvSpPr>
          <p:cNvPr id="8" name="PoljeZBesedilom 7"/>
          <p:cNvSpPr txBox="1"/>
          <p:nvPr/>
        </p:nvSpPr>
        <p:spPr>
          <a:xfrm>
            <a:off x="3714744" y="2643182"/>
            <a:ext cx="642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>
                <a:solidFill>
                  <a:schemeClr val="bg1"/>
                </a:solidFill>
              </a:rPr>
              <a:t>ENEJ</a:t>
            </a:r>
            <a:endParaRPr lang="sl-SI" dirty="0">
              <a:solidFill>
                <a:schemeClr val="bg1"/>
              </a:solidFill>
            </a:endParaRPr>
          </a:p>
        </p:txBody>
      </p:sp>
      <p:sp>
        <p:nvSpPr>
          <p:cNvPr id="9" name="PoljeZBesedilom 8"/>
          <p:cNvSpPr txBox="1"/>
          <p:nvPr/>
        </p:nvSpPr>
        <p:spPr>
          <a:xfrm>
            <a:off x="7572396" y="2643182"/>
            <a:ext cx="107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>
                <a:solidFill>
                  <a:schemeClr val="bg1"/>
                </a:solidFill>
              </a:rPr>
              <a:t>POLONA</a:t>
            </a:r>
            <a:endParaRPr lang="sl-SI" dirty="0">
              <a:solidFill>
                <a:schemeClr val="bg1"/>
              </a:solidFill>
            </a:endParaRPr>
          </a:p>
        </p:txBody>
      </p:sp>
      <p:pic>
        <p:nvPicPr>
          <p:cNvPr id="10" name="Slika 9" descr="C:\Users\DOMA\AppData\Local\Temp\IMG-81053b995bf6ab14512fea3f3ea6e003-V.jpg"/>
          <p:cNvPicPr/>
          <p:nvPr/>
        </p:nvPicPr>
        <p:blipFill>
          <a:blip r:embed="rId5" cstate="print"/>
          <a:srcRect t="20126" b="7004"/>
          <a:stretch>
            <a:fillRect/>
          </a:stretch>
        </p:blipFill>
        <p:spPr bwMode="auto">
          <a:xfrm>
            <a:off x="5357818" y="3500438"/>
            <a:ext cx="2643206" cy="2786082"/>
          </a:xfrm>
          <a:prstGeom prst="rect">
            <a:avLst/>
          </a:prstGeom>
          <a:noFill/>
        </p:spPr>
      </p:pic>
      <p:sp>
        <p:nvSpPr>
          <p:cNvPr id="11" name="PoljeZBesedilom 10"/>
          <p:cNvSpPr txBox="1"/>
          <p:nvPr/>
        </p:nvSpPr>
        <p:spPr>
          <a:xfrm>
            <a:off x="7358082" y="5929330"/>
            <a:ext cx="642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>
                <a:solidFill>
                  <a:schemeClr val="bg1"/>
                </a:solidFill>
              </a:rPr>
              <a:t>TITA</a:t>
            </a:r>
            <a:endParaRPr lang="sl-SI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DOMA\AppData\Local\Temp\IMG-20200416-WA0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357166"/>
            <a:ext cx="3605452" cy="3724160"/>
          </a:xfrm>
          <a:prstGeom prst="rect">
            <a:avLst/>
          </a:prstGeom>
          <a:noFill/>
        </p:spPr>
      </p:pic>
      <p:pic>
        <p:nvPicPr>
          <p:cNvPr id="19459" name="Picture 3" descr="C:\Users\DOMA\AppData\Local\Temp\IMG-20200416-WA00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1928802"/>
            <a:ext cx="3526518" cy="32861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DOMA\AppData\Local\Temp\IMG-039319ff807b654168853f510cce409c-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357166"/>
            <a:ext cx="2196719" cy="2928958"/>
          </a:xfrm>
          <a:prstGeom prst="rect">
            <a:avLst/>
          </a:prstGeom>
          <a:noFill/>
        </p:spPr>
      </p:pic>
      <p:pic>
        <p:nvPicPr>
          <p:cNvPr id="21507" name="Picture 3" descr="C:\Users\DOMA\AppData\Local\Temp\IMG-d45587cb6de2ec924e9304a5639e62fb-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285728"/>
            <a:ext cx="3750477" cy="5000636"/>
          </a:xfrm>
          <a:prstGeom prst="rect">
            <a:avLst/>
          </a:prstGeom>
          <a:noFill/>
        </p:spPr>
      </p:pic>
      <p:pic>
        <p:nvPicPr>
          <p:cNvPr id="4" name="Picture 2" descr="C:\Users\DOMA\AppData\Local\Temp\IMG-821a3f6044b499667d52c0e67c0c0875-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57422" y="3071810"/>
            <a:ext cx="2714626" cy="36195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DOMA\AppData\Local\Temp\IMG-3b104e62ee9836c9b87d5c938f09a721-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285728"/>
            <a:ext cx="2032815" cy="3071810"/>
          </a:xfrm>
          <a:prstGeom prst="rect">
            <a:avLst/>
          </a:prstGeom>
          <a:noFill/>
        </p:spPr>
      </p:pic>
      <p:pic>
        <p:nvPicPr>
          <p:cNvPr id="22531" name="Picture 3" descr="C:\Users\DOMA\AppData\Local\Temp\IMG-9552adf1d4b86158f23c667db067172e-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3174" y="3500438"/>
            <a:ext cx="2143122" cy="2857496"/>
          </a:xfrm>
          <a:prstGeom prst="rect">
            <a:avLst/>
          </a:prstGeom>
          <a:noFill/>
        </p:spPr>
      </p:pic>
      <p:pic>
        <p:nvPicPr>
          <p:cNvPr id="22532" name="Picture 4" descr="C:\Users\DOMA\AppData\Local\Temp\IMG-20200417-WA00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9124" y="500042"/>
            <a:ext cx="4095747" cy="3071810"/>
          </a:xfrm>
          <a:prstGeom prst="rect">
            <a:avLst/>
          </a:prstGeom>
          <a:noFill/>
        </p:spPr>
      </p:pic>
      <p:sp>
        <p:nvSpPr>
          <p:cNvPr id="5" name="PoljeZBesedilom 4"/>
          <p:cNvSpPr txBox="1"/>
          <p:nvPr/>
        </p:nvSpPr>
        <p:spPr>
          <a:xfrm>
            <a:off x="7358082" y="3143248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>
                <a:solidFill>
                  <a:schemeClr val="bg1"/>
                </a:solidFill>
              </a:rPr>
              <a:t>MAŠA T.</a:t>
            </a:r>
            <a:endParaRPr lang="sl-SI" dirty="0">
              <a:solidFill>
                <a:schemeClr val="bg1"/>
              </a:solidFill>
            </a:endParaRPr>
          </a:p>
        </p:txBody>
      </p:sp>
      <p:sp>
        <p:nvSpPr>
          <p:cNvPr id="6" name="PoljeZBesedilom 5"/>
          <p:cNvSpPr txBox="1"/>
          <p:nvPr/>
        </p:nvSpPr>
        <p:spPr>
          <a:xfrm>
            <a:off x="1571604" y="3000372"/>
            <a:ext cx="107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>
                <a:solidFill>
                  <a:schemeClr val="bg1"/>
                </a:solidFill>
              </a:rPr>
              <a:t>AMILA</a:t>
            </a:r>
            <a:endParaRPr lang="sl-SI" dirty="0">
              <a:solidFill>
                <a:schemeClr val="bg1"/>
              </a:solidFill>
            </a:endParaRPr>
          </a:p>
        </p:txBody>
      </p:sp>
      <p:sp>
        <p:nvSpPr>
          <p:cNvPr id="7" name="PoljeZBesedilom 6"/>
          <p:cNvSpPr txBox="1"/>
          <p:nvPr/>
        </p:nvSpPr>
        <p:spPr>
          <a:xfrm>
            <a:off x="4071934" y="5929330"/>
            <a:ext cx="642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>
                <a:solidFill>
                  <a:schemeClr val="bg1"/>
                </a:solidFill>
              </a:rPr>
              <a:t>TAI</a:t>
            </a:r>
            <a:endParaRPr lang="sl-SI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277</TotalTime>
  <Words>92</Words>
  <Application>Microsoft Office PowerPoint</Application>
  <PresentationFormat>Diaprojekcija na zaslonu (4:3)</PresentationFormat>
  <Paragraphs>30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15</vt:i4>
      </vt:variant>
    </vt:vector>
  </HeadingPairs>
  <TitlesOfParts>
    <vt:vector size="16" baseType="lpstr">
      <vt:lpstr>Officeova tema</vt:lpstr>
      <vt:lpstr>RAZREDNA URA</vt:lpstr>
      <vt:lpstr>Diapozitiv 2</vt:lpstr>
      <vt:lpstr>Diapozitiv 3</vt:lpstr>
      <vt:lpstr>IZDELKI IZ NARAVNIH MATERIALOV:</vt:lpstr>
      <vt:lpstr>Diapozitiv 5</vt:lpstr>
      <vt:lpstr>Diapozitiv 6</vt:lpstr>
      <vt:lpstr>Diapozitiv 7</vt:lpstr>
      <vt:lpstr>Diapozitiv 8</vt:lpstr>
      <vt:lpstr>Diapozitiv 9</vt:lpstr>
      <vt:lpstr>Diapozitiv 10</vt:lpstr>
      <vt:lpstr>Diapozitiv 11</vt:lpstr>
      <vt:lpstr>Diapozitiv 12</vt:lpstr>
      <vt:lpstr>Diapozitiv 13</vt:lpstr>
      <vt:lpstr>Diapozitiv 14</vt:lpstr>
      <vt:lpstr>Diapozitiv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Diapozitiv 1</dc:title>
  <dc:creator>DOMA</dc:creator>
  <cp:lastModifiedBy>DOMA</cp:lastModifiedBy>
  <cp:revision>31</cp:revision>
  <dcterms:created xsi:type="dcterms:W3CDTF">2020-04-18T08:32:13Z</dcterms:created>
  <dcterms:modified xsi:type="dcterms:W3CDTF">2020-04-20T15:43:29Z</dcterms:modified>
</cp:coreProperties>
</file>