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E7FC"/>
    <a:srgbClr val="27F94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-120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587C-BD71-44C1-A721-E85D89C47101}" type="datetimeFigureOut">
              <a:rPr lang="sl-SI" smtClean="0"/>
              <a:pPr/>
              <a:t>27.3.2020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5FD0-62F7-4D4D-BA6A-E596417CBCA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280961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587C-BD71-44C1-A721-E85D89C47101}" type="datetimeFigureOut">
              <a:rPr lang="sl-SI" smtClean="0"/>
              <a:pPr/>
              <a:t>27.3.2020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5FD0-62F7-4D4D-BA6A-E596417CBCA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24022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587C-BD71-44C1-A721-E85D89C47101}" type="datetimeFigureOut">
              <a:rPr lang="sl-SI" smtClean="0"/>
              <a:pPr/>
              <a:t>27.3.2020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5FD0-62F7-4D4D-BA6A-E596417CBCA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58233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587C-BD71-44C1-A721-E85D89C47101}" type="datetimeFigureOut">
              <a:rPr lang="sl-SI" smtClean="0"/>
              <a:pPr/>
              <a:t>27.3.2020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5FD0-62F7-4D4D-BA6A-E596417CBCA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04308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587C-BD71-44C1-A721-E85D89C47101}" type="datetimeFigureOut">
              <a:rPr lang="sl-SI" smtClean="0"/>
              <a:pPr/>
              <a:t>27.3.2020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5FD0-62F7-4D4D-BA6A-E596417CBCA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4061984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587C-BD71-44C1-A721-E85D89C47101}" type="datetimeFigureOut">
              <a:rPr lang="sl-SI" smtClean="0"/>
              <a:pPr/>
              <a:t>27.3.2020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5FD0-62F7-4D4D-BA6A-E596417CBCA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277346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587C-BD71-44C1-A721-E85D89C47101}" type="datetimeFigureOut">
              <a:rPr lang="sl-SI" smtClean="0"/>
              <a:pPr/>
              <a:t>27.3.2020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5FD0-62F7-4D4D-BA6A-E596417CBCA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132923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587C-BD71-44C1-A721-E85D89C47101}" type="datetimeFigureOut">
              <a:rPr lang="sl-SI" smtClean="0"/>
              <a:pPr/>
              <a:t>27.3.2020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5FD0-62F7-4D4D-BA6A-E596417CBCA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92605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587C-BD71-44C1-A721-E85D89C47101}" type="datetimeFigureOut">
              <a:rPr lang="sl-SI" smtClean="0"/>
              <a:pPr/>
              <a:t>27.3.2020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5FD0-62F7-4D4D-BA6A-E596417CBCA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4083962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587C-BD71-44C1-A721-E85D89C47101}" type="datetimeFigureOut">
              <a:rPr lang="sl-SI" smtClean="0"/>
              <a:pPr/>
              <a:t>27.3.2020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5FD0-62F7-4D4D-BA6A-E596417CBCA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159066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587C-BD71-44C1-A721-E85D89C47101}" type="datetimeFigureOut">
              <a:rPr lang="sl-SI" smtClean="0"/>
              <a:pPr/>
              <a:t>27.3.2020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5FD0-62F7-4D4D-BA6A-E596417CBCA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71716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D587C-BD71-44C1-A721-E85D89C47101}" type="datetimeFigureOut">
              <a:rPr lang="sl-SI" smtClean="0"/>
              <a:pPr/>
              <a:t>27.3.2020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5FD0-62F7-4D4D-BA6A-E596417CBCA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156967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sertmedia.bing.office.net/images/hosted/search?hos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c4QS2USKm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11tjA7BCic" TargetMode="Externa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migWt5TOV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383910" cy="700659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ŠPORT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sz="36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(30. 3. 2020 – 3. 4. 2020)</a:t>
            </a:r>
            <a:endParaRPr lang="sl-SI" sz="3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60020" y="3509963"/>
            <a:ext cx="12031980" cy="309657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sl-SI" sz="32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Dragi učenci, v tem tednu bomo izvajali vaje za športno vzgojni karton.</a:t>
            </a:r>
          </a:p>
          <a:p>
            <a:pPr algn="l"/>
            <a:endParaRPr lang="sl-SI" dirty="0">
              <a:latin typeface="Comic Sans MS" panose="030F0702030302020204" pitchFamily="66" charset="0"/>
            </a:endParaRPr>
          </a:p>
          <a:p>
            <a:pPr algn="l"/>
            <a:r>
              <a:rPr lang="sl-SI" sz="26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Opomba za starše: - učenci izvajajo vaje po vaši presoji, prostorski   zmožnosti in možnosti gibanja zunaj ter prostora okoli vašega bivališča.</a:t>
            </a:r>
          </a:p>
          <a:p>
            <a:pPr algn="l"/>
            <a:endParaRPr lang="sl-SI" dirty="0" smtClean="0">
              <a:latin typeface="Comic Sans MS" panose="030F0702030302020204" pitchFamily="66" charset="0"/>
            </a:endParaRPr>
          </a:p>
          <a:p>
            <a:endParaRPr lang="sl-SI" dirty="0" smtClean="0"/>
          </a:p>
          <a:p>
            <a:pPr algn="r"/>
            <a:r>
              <a:rPr lang="sl-SI" sz="1300" dirty="0" smtClean="0">
                <a:hlinkClick r:id="rId3"/>
              </a:rPr>
              <a:t>https://insertmedia.bing.office.net/images/hosted/search?host</a:t>
            </a:r>
            <a:endParaRPr lang="sl-SI" sz="1300" dirty="0"/>
          </a:p>
        </p:txBody>
      </p:sp>
    </p:spTree>
    <p:extLst>
      <p:ext uri="{BB962C8B-B14F-4D97-AF65-F5344CB8AC3E}">
        <p14:creationId xmlns="" xmlns:p14="http://schemas.microsoft.com/office/powerpoint/2010/main" val="41986310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E7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OGREVANJE</a:t>
            </a:r>
            <a:endParaRPr lang="sl-SI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348352"/>
            <a:ext cx="10515600" cy="5377911"/>
          </a:xfrm>
        </p:spPr>
        <p:txBody>
          <a:bodyPr/>
          <a:lstStyle/>
          <a:p>
            <a:pPr marL="0" indent="0">
              <a:buNone/>
            </a:pPr>
            <a:r>
              <a:rPr lang="sl-SI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Vaje za ogrevanje lahko naredite sami ali pa po spodnjem posnetku.</a:t>
            </a:r>
          </a:p>
          <a:p>
            <a:pPr marL="0" indent="0">
              <a:buNone/>
            </a:pPr>
            <a:r>
              <a:rPr lang="sl-SI" sz="20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                        Počakaj nekaj sekund, da se naloži.</a:t>
            </a:r>
          </a:p>
          <a:p>
            <a:pPr marL="0" indent="0">
              <a:buNone/>
            </a:pPr>
            <a:endParaRPr lang="sl-SI" sz="1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l-SI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l-SI" sz="1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l-SI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l-SI" sz="1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l-SI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l-SI" sz="1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l-SI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l-SI" sz="1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l-SI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l-SI" sz="1400" dirty="0" smtClean="0">
                <a:latin typeface="Comic Sans MS" panose="030F0702030302020204" pitchFamily="66" charset="0"/>
              </a:rPr>
              <a:t>                                                        https://www.youtube.com/watch?v=oc4QS2USKmk</a:t>
            </a:r>
            <a:endParaRPr lang="sl-SI" sz="1400" dirty="0">
              <a:latin typeface="Comic Sans MS" panose="030F0702030302020204" pitchFamily="66" charset="0"/>
            </a:endParaRPr>
          </a:p>
        </p:txBody>
      </p:sp>
      <p:pic>
        <p:nvPicPr>
          <p:cNvPr id="4" name="oc4QS2USKmk"/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410585" y="2856856"/>
            <a:ext cx="5370830" cy="30210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228460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E7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ŠPORTNO VZGOJNI KARTON</a:t>
            </a:r>
            <a:endParaRPr lang="sl-SI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Dotikanje plošče z roko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Na mizi si lahko označiš dve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piki.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azdalja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med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njima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mora biti 61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cm.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oko,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 katero ne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pišeš,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položiš na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sredino,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z drugo roko pa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se čim hitreje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dotikaš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pik.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Vajo izvajaš 20 sekund.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sz="1000" dirty="0" smtClean="0">
                <a:latin typeface="Comic Sans MS" panose="030F0702030302020204" pitchFamily="66" charset="0"/>
              </a:rPr>
              <a:t>                                                    https://www.google.com/search?q=dotikanje+plo%C5%A1%C4%8De+z+roko&amp;rlz=1C1AVSA</a:t>
            </a:r>
            <a:endParaRPr lang="sl-SI" sz="1000" dirty="0">
              <a:latin typeface="Comic Sans MS" panose="030F0702030302020204" pitchFamily="66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4539" y="3676238"/>
            <a:ext cx="2590800" cy="176212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76404" y="362899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94862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0" y="1"/>
            <a:ext cx="12192000" cy="6858000"/>
          </a:xfrm>
          <a:solidFill>
            <a:srgbClr val="24E7FC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l-SI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l-SI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Predklon na klopci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Lahko ga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izvajaš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z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nižjega stola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(ob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prisotnosti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staršev). V predklon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greš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 počasnim gibanjem, ne sunkovito, nog ne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smeš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pokrčiti.</a:t>
            </a:r>
          </a:p>
          <a:p>
            <a:pPr marL="0" indent="0">
              <a:buNone/>
            </a:pPr>
            <a:endParaRPr lang="sl-SI" sz="10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l-SI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Dviganje trupa 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Vajo izvajaš neprekinjeno 1 minuto,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roke imaš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na prsnem košu,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noge so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fiksne. </a:t>
            </a:r>
          </a:p>
          <a:p>
            <a:pPr marL="0" indent="0">
              <a:buNone/>
            </a:pPr>
            <a:endParaRPr lang="sl-SI" sz="105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l-SI" sz="105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l-SI" sz="105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l-SI" sz="105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l-SI" sz="105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l-SI" sz="105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l-SI" sz="105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l-SI" sz="105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l-SI" sz="105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l-SI" sz="105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l-SI" sz="105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l-SI" sz="105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l-SI" sz="105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l-SI" sz="1050" dirty="0" smtClean="0">
                <a:latin typeface="Comic Sans MS" panose="030F0702030302020204" pitchFamily="66" charset="0"/>
              </a:rPr>
              <a:t>                     https://www.google.com/search?q=predklon+na+klopci&amp;rlz=1C1AVSA                             https://www.google.com/search?q=dviganje+trupa&amp;rlz</a:t>
            </a:r>
            <a:endParaRPr lang="sl-SI" sz="105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l-SI" sz="105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l-SI" sz="105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55556" y="3106635"/>
            <a:ext cx="2122246" cy="3160301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04478" y="3114109"/>
            <a:ext cx="5298977" cy="29302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80243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" y="1"/>
            <a:ext cx="12191999" cy="1968744"/>
          </a:xfrm>
          <a:solidFill>
            <a:srgbClr val="24E7FC"/>
          </a:solidFill>
        </p:spPr>
        <p:txBody>
          <a:bodyPr>
            <a:normAutofit/>
          </a:bodyPr>
          <a:lstStyle/>
          <a:p>
            <a:r>
              <a:rPr lang="sl-SI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Skok v daljino z mesta</a:t>
            </a:r>
            <a:endParaRPr lang="sl-SI" sz="2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" y="1363850"/>
            <a:ext cx="12192000" cy="5494150"/>
          </a:xfrm>
          <a:solidFill>
            <a:srgbClr val="24E7FC"/>
          </a:solidFill>
        </p:spPr>
        <p:txBody>
          <a:bodyPr/>
          <a:lstStyle/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  <a:latin typeface="Comic Sans MS" panose="030F0702030302020204" pitchFamily="66" charset="0"/>
              </a:rPr>
              <a:t>O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driv mora biti sonožen. Pred odrivom se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lahko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dvigneš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na prste, ne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smeš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pa izvesti odriva s poprejšnjim poskokom.</a:t>
            </a:r>
          </a:p>
          <a:p>
            <a:pPr marL="0" indent="0">
              <a:buNone/>
            </a:pPr>
            <a:r>
              <a:rPr lang="sl-SI" sz="1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                                                 </a:t>
            </a:r>
          </a:p>
          <a:p>
            <a:pPr marL="0" indent="0">
              <a:buNone/>
            </a:pPr>
            <a:r>
              <a:rPr lang="sl-SI" sz="1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sl-SI" sz="1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                                                              Počakaj nekaj sekund, da se naloži.</a:t>
            </a: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sz="1050" dirty="0" smtClean="0">
                <a:latin typeface="Comic Sans MS" panose="030F0702030302020204" pitchFamily="66" charset="0"/>
              </a:rPr>
              <a:t>                                                                </a:t>
            </a:r>
          </a:p>
          <a:p>
            <a:pPr marL="0" indent="0">
              <a:buNone/>
            </a:pPr>
            <a:r>
              <a:rPr lang="sl-SI" sz="1050" dirty="0">
                <a:latin typeface="Comic Sans MS" panose="030F0702030302020204" pitchFamily="66" charset="0"/>
              </a:rPr>
              <a:t> </a:t>
            </a:r>
            <a:r>
              <a:rPr lang="sl-SI" sz="1050" dirty="0" smtClean="0">
                <a:latin typeface="Comic Sans MS" panose="030F0702030302020204" pitchFamily="66" charset="0"/>
              </a:rPr>
              <a:t>                                                                                                                                                                                   https://www.youtube.com/watch?v=S11tjA7BCic</a:t>
            </a:r>
            <a:endParaRPr lang="sl-SI" sz="105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6309" y="2642920"/>
            <a:ext cx="3915692" cy="2033148"/>
          </a:xfrm>
          <a:prstGeom prst="rect">
            <a:avLst/>
          </a:prstGeom>
        </p:spPr>
      </p:pic>
      <p:pic>
        <p:nvPicPr>
          <p:cNvPr id="5" name="S11tjA7BCic"/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041756" y="3073023"/>
            <a:ext cx="5530313" cy="3110801"/>
          </a:xfrm>
          <a:prstGeom prst="rect">
            <a:avLst/>
          </a:prstGeom>
        </p:spPr>
      </p:pic>
      <p:sp>
        <p:nvSpPr>
          <p:cNvPr id="6" name="Pravokotnik 5"/>
          <p:cNvSpPr/>
          <p:nvPr/>
        </p:nvSpPr>
        <p:spPr>
          <a:xfrm>
            <a:off x="570445" y="4835982"/>
            <a:ext cx="385714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1050" dirty="0" smtClean="0">
                <a:latin typeface="Comic Sans MS" panose="030F0702030302020204" pitchFamily="66" charset="0"/>
              </a:rPr>
              <a:t>https://www.google.com/search?q=skok+v+daljino+z+mesta</a:t>
            </a:r>
            <a:endParaRPr lang="sl-SI" sz="105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60563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E7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Vesa</a:t>
            </a:r>
            <a:br>
              <a:rPr lang="sl-SI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sl-SI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V</a:t>
            </a:r>
            <a:r>
              <a:rPr lang="sl-SI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ajo </a:t>
            </a:r>
            <a:r>
              <a:rPr lang="sl-SI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l</a:t>
            </a:r>
            <a:r>
              <a:rPr lang="sl-SI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ahko izvedeš </a:t>
            </a:r>
            <a:r>
              <a:rPr lang="sl-SI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na kakšni primerni veji drevesa, če je možno. </a:t>
            </a:r>
            <a:r>
              <a:rPr lang="sl-SI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V vesi vztrajaš s </a:t>
            </a:r>
            <a:r>
              <a:rPr lang="sl-SI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pokrčenimi rokami v podprijemu. Ves čas </a:t>
            </a:r>
            <a:r>
              <a:rPr lang="sl-SI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moraš </a:t>
            </a:r>
            <a:r>
              <a:rPr lang="sl-SI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imeti brado nad višino </a:t>
            </a:r>
            <a:r>
              <a:rPr lang="sl-SI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veje</a:t>
            </a:r>
            <a:r>
              <a:rPr lang="sl-SI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 </a:t>
            </a:r>
            <a:endParaRPr lang="sl-SI" sz="2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35576"/>
          </a:xfrm>
        </p:spPr>
        <p:txBody>
          <a:bodyPr/>
          <a:lstStyle/>
          <a:p>
            <a:pPr marL="0" indent="0">
              <a:buNone/>
            </a:pPr>
            <a:endParaRPr lang="sl-SI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l-SI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Poligon nazaj </a:t>
            </a:r>
          </a:p>
          <a:p>
            <a:pPr marL="0" indent="0">
              <a:buNone/>
            </a:pP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Postaviš lahko 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kakšne 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domače ovire. 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Označi si 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štartno in ciljno črto (spomni se kako izvajaš “poligon nazaj” v šoli). 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Začetni 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položaj: 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postaviš 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se na vse 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štiri 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 hrbtom 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si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obrnjen proti zaprekam. 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topala naj bodo 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tik pred 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štartno 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črto. Z vzvratno hojo po vseh štirih (z rokami ne 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smeš 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drseti) 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preideš 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prostor med označenima črtama. Prvo zapreko 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moraš 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preplezati, skozi okvir pa 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zlesti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 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Med izvajanjem naloge lahko 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gledaš 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nazaj med nogami, ne 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smeš </a:t>
            </a:r>
            <a:r>
              <a:rPr lang="sl-SI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pa niti za trenutek obrniti glave.</a:t>
            </a:r>
            <a:endParaRPr lang="sl-SI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11757" y="1309815"/>
            <a:ext cx="1041620" cy="1306286"/>
          </a:xfrm>
          <a:prstGeom prst="rect">
            <a:avLst/>
          </a:prstGeom>
        </p:spPr>
      </p:pic>
      <p:sp>
        <p:nvSpPr>
          <p:cNvPr id="5" name="Pravokotnik 4"/>
          <p:cNvSpPr/>
          <p:nvPr/>
        </p:nvSpPr>
        <p:spPr>
          <a:xfrm>
            <a:off x="215986" y="6342888"/>
            <a:ext cx="428194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1050" dirty="0" smtClean="0">
                <a:latin typeface="Comic Sans MS" panose="030F0702030302020204" pitchFamily="66" charset="0"/>
              </a:rPr>
              <a:t>                  https://www.google.com/search?q=vesa+v+zgibi&amp;tbm=i</a:t>
            </a:r>
            <a:endParaRPr lang="sl-SI" sz="1050" dirty="0">
              <a:latin typeface="Comic Sans MS" panose="030F0702030302020204" pitchFamily="66" charset="0"/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43068" y="5064981"/>
            <a:ext cx="2528515" cy="1380567"/>
          </a:xfrm>
          <a:prstGeom prst="rect">
            <a:avLst/>
          </a:prstGeom>
        </p:spPr>
      </p:pic>
      <p:sp>
        <p:nvSpPr>
          <p:cNvPr id="7" name="Pravokotnik 6"/>
          <p:cNvSpPr/>
          <p:nvPr/>
        </p:nvSpPr>
        <p:spPr>
          <a:xfrm>
            <a:off x="5985249" y="6385020"/>
            <a:ext cx="394851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1050" dirty="0" smtClean="0">
                <a:latin typeface="Comic Sans MS" panose="030F0702030302020204" pitchFamily="66" charset="0"/>
              </a:rPr>
              <a:t>https://www.google.com/search?q=premagovanje+ovir+nazaj</a:t>
            </a:r>
            <a:endParaRPr lang="sl-SI" sz="105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9650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E7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Tek</a:t>
            </a:r>
            <a:endParaRPr lang="sl-SI" sz="2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425844"/>
            <a:ext cx="10515600" cy="4751119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To vajo izvedi v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kolikor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imaš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možnost.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Intervalni </a:t>
            </a:r>
            <a:r>
              <a:rPr lang="sl-SI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tek: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1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minuto tečeš,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1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minuto počivaš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(7 ponovitev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).</a:t>
            </a:r>
            <a:endParaRPr lang="sl-SI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l-SI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Tek na </a:t>
            </a:r>
            <a:r>
              <a:rPr lang="sl-SI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60m</a:t>
            </a:r>
            <a:r>
              <a:rPr lang="sl-SI" dirty="0">
                <a:solidFill>
                  <a:srgbClr val="0070C0"/>
                </a:solidFill>
                <a:latin typeface="Comic Sans MS" panose="030F0702030302020204" pitchFamily="66" charset="0"/>
              </a:rPr>
              <a:t>: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izvedi eksploziven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visoki </a:t>
            </a:r>
            <a:r>
              <a:rPr lang="sl-SI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štart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in v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maksimalni hitrosti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preteči približno </a:t>
            </a:r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60m.</a:t>
            </a:r>
            <a:endParaRPr lang="sl-SI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2228" y="3172442"/>
            <a:ext cx="3254644" cy="292505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468469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E7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ZA ZABAVO</a:t>
            </a:r>
            <a:endParaRPr lang="sl-SI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3953" y="1394847"/>
            <a:ext cx="10919847" cy="534691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sl-SI" sz="80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l-SI" sz="16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Tudi ples je del športne vzgoje. </a:t>
            </a:r>
          </a:p>
          <a:p>
            <a:pPr marL="0" indent="0">
              <a:buNone/>
            </a:pPr>
            <a:r>
              <a:rPr lang="sl-SI" sz="16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Če se želiš </a:t>
            </a:r>
            <a:r>
              <a:rPr lang="sl-SI" sz="16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sprostiti, malo </a:t>
            </a:r>
            <a:r>
              <a:rPr lang="sl-SI" sz="16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pomigati in se </a:t>
            </a:r>
            <a:r>
              <a:rPr lang="sl-SI" sz="16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posmejati, </a:t>
            </a:r>
            <a:r>
              <a:rPr lang="sl-SI" sz="16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lahko zaplešeš koreografijo, ki jo dobiš na spodnji povezavi. </a:t>
            </a:r>
          </a:p>
          <a:p>
            <a:pPr marL="0" indent="0">
              <a:buNone/>
            </a:pPr>
            <a:r>
              <a:rPr lang="sl-SI" sz="16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Zraven pa lahko povabiš starše, </a:t>
            </a:r>
            <a:r>
              <a:rPr lang="sl-SI" sz="16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bratce</a:t>
            </a:r>
            <a:r>
              <a:rPr lang="sl-SI" sz="16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in</a:t>
            </a:r>
            <a:r>
              <a:rPr lang="sl-SI" sz="16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sestrice</a:t>
            </a:r>
            <a:r>
              <a:rPr lang="sl-SI" sz="16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  <a:endParaRPr lang="sl-SI" sz="160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l-SI" sz="160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l-SI" sz="11200" dirty="0" smtClean="0">
                <a:solidFill>
                  <a:srgbClr val="0070C0"/>
                </a:solidFill>
                <a:latin typeface="Comic Sans MS" panose="030F0702030302020204" pitchFamily="66" charset="0"/>
                <a:hlinkClick r:id="rId2"/>
              </a:rPr>
              <a:t>https://www.youtube.com/watch?v=ymigWt5TOV8</a:t>
            </a:r>
            <a:r>
              <a:rPr lang="sl-SI" sz="11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endParaRPr lang="sl-SI" sz="105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l-SI" sz="5600" dirty="0" smtClean="0">
                <a:latin typeface="Comic Sans MS" panose="030F0702030302020204" pitchFamily="66" charset="0"/>
              </a:rPr>
              <a:t>                                                                                                               OŠ Frana Erjavca, Aktiv 5. razred, šolsko leto 2019/2020</a:t>
            </a:r>
            <a:endParaRPr lang="sl-SI" sz="5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l-SI" sz="105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l-SI" sz="105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l-SI" sz="105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l-SI" sz="105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l-SI" sz="1050" dirty="0" smtClean="0">
                <a:latin typeface="Comic Sans MS" panose="030F0702030302020204" pitchFamily="66" charset="0"/>
              </a:rPr>
              <a:t>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18157590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421</Words>
  <Application>Microsoft Office PowerPoint</Application>
  <PresentationFormat>Po meri</PresentationFormat>
  <Paragraphs>86</Paragraphs>
  <Slides>8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9" baseType="lpstr">
      <vt:lpstr>Officeova tema</vt:lpstr>
      <vt:lpstr>ŠPORT (30. 3. 2020 – 3. 4. 2020)</vt:lpstr>
      <vt:lpstr>OGREVANJE</vt:lpstr>
      <vt:lpstr>ŠPORTNO VZGOJNI KARTON</vt:lpstr>
      <vt:lpstr>Diapozitiv 4</vt:lpstr>
      <vt:lpstr>Skok v daljino z mesta</vt:lpstr>
      <vt:lpstr>Vesa Vajo lahko izvedeš na kakšni primerni veji drevesa, če je možno. V vesi vztrajaš s pokrčenimi rokami v podprijemu. Ves čas moraš imeti brado nad višino veje. </vt:lpstr>
      <vt:lpstr>Tek</vt:lpstr>
      <vt:lpstr>ZA ZABAVO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ŠPORT (30. 3. 2020 – 3. 4. 20209</dc:title>
  <dc:creator>compjuter</dc:creator>
  <cp:lastModifiedBy>DOMA</cp:lastModifiedBy>
  <cp:revision>31</cp:revision>
  <dcterms:created xsi:type="dcterms:W3CDTF">2020-03-26T08:40:53Z</dcterms:created>
  <dcterms:modified xsi:type="dcterms:W3CDTF">2020-03-27T10:52:01Z</dcterms:modified>
</cp:coreProperties>
</file>