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7" r:id="rId3"/>
    <p:sldId id="263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F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15.4.2020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323528" y="332656"/>
            <a:ext cx="8568952" cy="18002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</a:rPr>
              <a:t>POTOVANJE V NOVI VEK IN SODOBNOST</a:t>
            </a:r>
            <a:endParaRPr lang="sl-SI" sz="4800" b="1" dirty="0">
              <a:solidFill>
                <a:schemeClr val="tx1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84245" y="278092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Vemo že, da je človeštvo </a:t>
            </a:r>
            <a:r>
              <a:rPr lang="sl-SI" sz="2800" dirty="0" smtClean="0"/>
              <a:t>zaradi pomembnih </a:t>
            </a:r>
            <a:r>
              <a:rPr lang="sl-SI" sz="2800" dirty="0"/>
              <a:t>izumov doživelo v novem veku </a:t>
            </a:r>
            <a:r>
              <a:rPr lang="sl-SI" sz="2800" dirty="0" smtClean="0"/>
              <a:t>velik </a:t>
            </a:r>
            <a:r>
              <a:rPr lang="sl-SI" sz="2800" dirty="0"/>
              <a:t>napredek.  </a:t>
            </a:r>
            <a:endParaRPr lang="sl-SI" sz="2800" dirty="0" smtClean="0"/>
          </a:p>
          <a:p>
            <a:endParaRPr lang="sl-SI" sz="2800" dirty="0"/>
          </a:p>
          <a:p>
            <a:r>
              <a:rPr lang="sl-SI" sz="2800" dirty="0" smtClean="0"/>
              <a:t>Do </a:t>
            </a:r>
            <a:r>
              <a:rPr lang="sl-SI" sz="2800" dirty="0"/>
              <a:t>zelo hitrih sprememb pa je začelo prihajati zlasti v obdobju sodobnosti (elektrika in telefoni v domovih, </a:t>
            </a:r>
            <a:r>
              <a:rPr lang="sl-SI" sz="2800" dirty="0" smtClean="0"/>
              <a:t>letala, računalništvo, mobilni telefoni, roboti, …)</a:t>
            </a:r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6240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401587" y="582066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Ob vsem napredku bomo morali ljudje zelo paziti na ohranjanje čistega okolja</a:t>
            </a:r>
            <a:r>
              <a:rPr lang="sl-SI" sz="2800" dirty="0" smtClean="0"/>
              <a:t>.</a:t>
            </a:r>
          </a:p>
          <a:p>
            <a:r>
              <a:rPr lang="sl-SI" sz="2800" dirty="0" smtClean="0"/>
              <a:t> </a:t>
            </a:r>
            <a:endParaRPr lang="sl-SI" sz="2800" dirty="0"/>
          </a:p>
          <a:p>
            <a:r>
              <a:rPr lang="sl-SI" sz="2800" dirty="0"/>
              <a:t>Naš planet je zaradi velikega števila prebivalcev in načina njihovega življenja zelo onesnažen.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166" y="3427103"/>
            <a:ext cx="38100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otnik 4"/>
          <p:cNvSpPr/>
          <p:nvPr/>
        </p:nvSpPr>
        <p:spPr>
          <a:xfrm>
            <a:off x="5106888" y="6453335"/>
            <a:ext cx="58143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000" dirty="0"/>
              <a:t>https://www.infrastruktura-bled.si/sl/Dejavnosti/Odpadki/Kosovni-odpadki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38" y="3406278"/>
            <a:ext cx="4939918" cy="32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5106888" y="6616201"/>
            <a:ext cx="21226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000" dirty="0"/>
              <a:t>https://www.dnevnik.si/1042888199</a:t>
            </a:r>
          </a:p>
        </p:txBody>
      </p:sp>
    </p:spTree>
    <p:extLst>
      <p:ext uri="{BB962C8B-B14F-4D97-AF65-F5344CB8AC3E}">
        <p14:creationId xmlns:p14="http://schemas.microsoft.com/office/powerpoint/2010/main" val="291867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414468" y="224880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Vse, kar si se naučil o novem veku in sodobnosti, lahko </a:t>
            </a:r>
            <a:r>
              <a:rPr lang="sl-SI" sz="2800" dirty="0" smtClean="0"/>
              <a:t>ponoviš </a:t>
            </a:r>
            <a:r>
              <a:rPr lang="sl-SI" sz="2800" dirty="0" smtClean="0"/>
              <a:t>in utrdiš ob učbeniku (Potovanje v novi vek in sodobnost, str. 84─86).</a:t>
            </a:r>
          </a:p>
          <a:p>
            <a:endParaRPr lang="sl-SI" sz="800" b="1" dirty="0"/>
          </a:p>
          <a:p>
            <a:endParaRPr lang="sl-SI" sz="1600" b="1" dirty="0" smtClean="0"/>
          </a:p>
          <a:p>
            <a:r>
              <a:rPr lang="sl-SI" sz="2800" b="1" dirty="0" smtClean="0"/>
              <a:t>Zapiši </a:t>
            </a:r>
            <a:r>
              <a:rPr lang="sl-SI" sz="2800" b="1" dirty="0"/>
              <a:t>v zvezek</a:t>
            </a:r>
            <a:r>
              <a:rPr lang="sl-SI" sz="2800" b="1" dirty="0" smtClean="0"/>
              <a:t>:</a:t>
            </a:r>
          </a:p>
          <a:p>
            <a:r>
              <a:rPr lang="sl-SI" sz="2800" dirty="0"/>
              <a:t/>
            </a:r>
            <a:br>
              <a:rPr lang="sl-SI" sz="2800" dirty="0"/>
            </a:br>
            <a:endParaRPr lang="sl-SI" sz="2800" dirty="0"/>
          </a:p>
        </p:txBody>
      </p:sp>
      <p:sp>
        <p:nvSpPr>
          <p:cNvPr id="2" name="Pravokotnik 1"/>
          <p:cNvSpPr/>
          <p:nvPr/>
        </p:nvSpPr>
        <p:spPr>
          <a:xfrm>
            <a:off x="379376" y="2432589"/>
            <a:ext cx="85851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>Človeštvo je zaradi </a:t>
            </a:r>
            <a:r>
              <a:rPr lang="sl-SI" sz="2800" dirty="0" smtClean="0"/>
              <a:t>pomembnih </a:t>
            </a:r>
            <a:r>
              <a:rPr lang="sl-SI" sz="2800" dirty="0"/>
              <a:t>izumov doživelo v novem veku </a:t>
            </a:r>
            <a:r>
              <a:rPr lang="sl-SI" sz="2800" dirty="0" smtClean="0"/>
              <a:t>velik </a:t>
            </a:r>
            <a:r>
              <a:rPr lang="sl-SI" sz="2800" dirty="0"/>
              <a:t>napredek. </a:t>
            </a:r>
            <a:r>
              <a:rPr lang="sl-SI" sz="2800" dirty="0" smtClean="0"/>
              <a:t>Do </a:t>
            </a:r>
            <a:r>
              <a:rPr lang="sl-SI" sz="2800" dirty="0"/>
              <a:t>zelo hitrih sprememb pa je začelo prihajati zlasti v obdobju sodobnosti (elektrika in telefoni v domovih, letala, računalništvo, elektronika …)</a:t>
            </a:r>
          </a:p>
          <a:p>
            <a:endParaRPr lang="sl-SI" sz="2800" dirty="0"/>
          </a:p>
          <a:p>
            <a:r>
              <a:rPr lang="sl-SI" sz="2800" dirty="0"/>
              <a:t>Naš planet je zaradi velikega števila prebivalcev in načina njihovega življenja zelo onesnažen. </a:t>
            </a:r>
          </a:p>
          <a:p>
            <a:r>
              <a:rPr lang="sl-SI" sz="2800" dirty="0"/>
              <a:t>Vsi bi si morali prizadevati, da obvarujemo naš </a:t>
            </a:r>
            <a:r>
              <a:rPr lang="sl-SI" sz="2800" dirty="0" smtClean="0"/>
              <a:t>planet. </a:t>
            </a:r>
            <a:endParaRPr lang="sl-SI" sz="2800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9973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183</Words>
  <Application>Microsoft Office PowerPoint</Application>
  <PresentationFormat>Diaprojekcija na zaslonu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Zdaj smo že bolj natančno spoznali obdobje srednega veka. Vemo, kako so živeli v srednjeveških gradovih in kako v mestih.  Obdobju srednjega veka sledi obdobje novega veka, ko je človeštvo  doživelo velike spremembe.</dc:title>
  <dc:creator>Barbara</dc:creator>
  <cp:lastModifiedBy>Barbara</cp:lastModifiedBy>
  <cp:revision>91</cp:revision>
  <dcterms:created xsi:type="dcterms:W3CDTF">2020-03-23T12:32:13Z</dcterms:created>
  <dcterms:modified xsi:type="dcterms:W3CDTF">2020-04-15T12:51:56Z</dcterms:modified>
</cp:coreProperties>
</file>