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1F6FB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047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900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609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775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2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113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117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81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24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433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145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64468-270B-4CBC-9902-8EC5BDBA6BD3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262F4-D14F-4211-BB3C-208E8110F1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36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50" y="-114300"/>
            <a:ext cx="12755879" cy="69723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07963"/>
            <a:ext cx="9144000" cy="2387600"/>
          </a:xfrm>
        </p:spPr>
        <p:txBody>
          <a:bodyPr/>
          <a:lstStyle/>
          <a:p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LIKOVNA UMETNOST</a:t>
            </a:r>
            <a:endParaRPr lang="sl-SI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2595563"/>
            <a:ext cx="9144000" cy="2662237"/>
          </a:xfrm>
        </p:spPr>
        <p:txBody>
          <a:bodyPr>
            <a:normAutofit fontScale="92500" lnSpcReduction="10000"/>
          </a:bodyPr>
          <a:lstStyle/>
          <a:p>
            <a:pPr algn="l"/>
            <a:endParaRPr lang="sl-SI" dirty="0" smtClean="0"/>
          </a:p>
          <a:p>
            <a:pPr algn="l"/>
            <a:r>
              <a:rPr lang="sl-SI" sz="32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Dragi učenci, ta teden bomo pri likovni umetnosti še vedno ostali pri zgodovini. Tisti, ki še izdelujete grad, pa lahko to izpustite.</a:t>
            </a:r>
          </a:p>
          <a:p>
            <a:pPr algn="l"/>
            <a:endParaRPr lang="sl-SI" sz="2800" b="1" dirty="0" smtClean="0">
              <a:latin typeface="Comic Sans MS" panose="030F0702030302020204" pitchFamily="66" charset="0"/>
            </a:endParaRPr>
          </a:p>
          <a:p>
            <a:pPr algn="l"/>
            <a:r>
              <a:rPr lang="sl-SI" sz="35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Ste pripravljeni … gremo …</a:t>
            </a:r>
            <a:endParaRPr lang="sl-SI" sz="3500" b="1" dirty="0">
              <a:solidFill>
                <a:schemeClr val="accent3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139912" y="6307574"/>
            <a:ext cx="3849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https://insertmedia.bing.office.net/images/hosted</a:t>
            </a:r>
            <a:endParaRPr lang="sl-SI" sz="12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4340" y="0"/>
            <a:ext cx="12790170" cy="730377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LIKOVNA NALOGA</a:t>
            </a:r>
            <a:endParaRPr lang="sl-SI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Likovni motiv naredite na polovico risalnega lista ali na bel A4 list (lahko tudi manjši list).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Izberi si poljubno sliko obraza. </a:t>
            </a:r>
            <a:r>
              <a:rPr lang="sl-SI" b="1" u="sng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Ampak samo obraza.</a:t>
            </a:r>
            <a:r>
              <a:rPr lang="sl-SI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 Izreži jo iz revije, časopisa … lahko jo natisneš iz slik, ki jih imaš v računalniku. Obraz je lahko tvoj, od kakšnega družinskega člana, najljubšega športnika/športnice, pevca/pevke, igralca/igralke, skupine … Če želiš, izreži več obrazov.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Nalepi jo/jih na list, na katerem boš delal/a.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C000"/>
                </a:solidFill>
                <a:latin typeface="Comic Sans MS" panose="030F0702030302020204" pitchFamily="66" charset="0"/>
              </a:rPr>
              <a:t>T</a:t>
            </a:r>
            <a:r>
              <a:rPr lang="sl-SI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emu obrazu dodaj telo in obleko, ki prihaja iz preteklosti.</a:t>
            </a:r>
          </a:p>
          <a:p>
            <a:pPr marL="0" indent="0">
              <a:buNone/>
            </a:pPr>
            <a:r>
              <a:rPr lang="sl-SI" sz="1050" b="1" dirty="0" smtClean="0"/>
              <a:t>                                                                                                                                                                                                                                         https://www.google.com/search?q=medieval+marketplace</a:t>
            </a:r>
            <a:endParaRPr lang="sl-SI" sz="1050" b="1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0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11" y="0"/>
            <a:ext cx="12383911" cy="68483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-320039"/>
            <a:ext cx="10515600" cy="1211861"/>
          </a:xfrm>
        </p:spPr>
        <p:txBody>
          <a:bodyPr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AMPAK …</a:t>
            </a:r>
            <a:endParaRPr lang="sl-SI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699911"/>
            <a:ext cx="10515600" cy="601697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900" b="1" dirty="0">
                <a:solidFill>
                  <a:srgbClr val="C00000"/>
                </a:solidFill>
                <a:latin typeface="Comic Sans MS" panose="030F0702030302020204" pitchFamily="66" charset="0"/>
              </a:rPr>
              <a:t>Za likovni motiv lahko izbereš obleko iz obdobja:</a:t>
            </a:r>
          </a:p>
          <a:p>
            <a:pPr>
              <a:buFontTx/>
              <a:buChar char="-"/>
            </a:pPr>
            <a:r>
              <a:rPr lang="sl-SI" sz="2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</a:t>
            </a:r>
            <a:r>
              <a:rPr lang="sl-SI" sz="2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razgodovine: kamena doba, dobe kovin (npr. jamski človek, mostiščarji …),</a:t>
            </a:r>
          </a:p>
          <a:p>
            <a:pPr>
              <a:buFontTx/>
              <a:buChar char="-"/>
            </a:pPr>
            <a:endParaRPr lang="sl-SI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-"/>
            </a:pPr>
            <a:r>
              <a:rPr lang="sl-SI" sz="2600" b="1" dirty="0" smtClean="0">
                <a:solidFill>
                  <a:srgbClr val="00FFFF"/>
                </a:solidFill>
                <a:latin typeface="Comic Sans MS" panose="030F0702030302020204" pitchFamily="66" charset="0"/>
              </a:rPr>
              <a:t>starega veka: Rimljani (legionarji, konjenica, rimsko ljudstvo …), srednjeveška mesta (trgovci, kmetje, obrtniki, meščanska gospoda …).</a:t>
            </a:r>
          </a:p>
          <a:p>
            <a:pPr>
              <a:buFontTx/>
              <a:buChar char="-"/>
            </a:pPr>
            <a:endParaRPr lang="sl-SI" sz="2600" b="1" dirty="0" smtClean="0">
              <a:solidFill>
                <a:srgbClr val="00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6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 SMEŠ PA ZA MOTIV IZBRATI UČNE SNOVI SREDNJEVEŠKI GRADOVI</a:t>
            </a:r>
            <a:r>
              <a:rPr lang="sl-SI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saj je bil že prejšnji likovni izdelek povezan z njimi. Torej vitezi, paži, oprode, grajske gospe … </a:t>
            </a:r>
            <a:r>
              <a:rPr lang="sl-SI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n</a:t>
            </a:r>
            <a:r>
              <a:rPr lang="sl-SI" sz="26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 pridejo v poštev.     </a:t>
            </a:r>
          </a:p>
          <a:p>
            <a:pPr marL="0" indent="0">
              <a:buNone/>
            </a:pPr>
            <a:endParaRPr lang="sl-SI" sz="1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1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sl-SI" sz="1000" dirty="0" smtClean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01" y="6416846"/>
            <a:ext cx="4743099" cy="2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O</a:t>
            </a:r>
            <a:r>
              <a:rPr lang="sl-SI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braz izrežeš, drugo pa narišeš z barvicami, flomastri, voščenkami … izberi si sam/a.</a:t>
            </a:r>
            <a:endParaRPr lang="sl-SI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84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Pazi, da bo likovni motiv (torej oseba/e) na veliko narisan. Ozadje pa je odvisno od motiva, ki si si ga izbral/a. Jama, mostišče, tržnica …  </a:t>
            </a:r>
            <a:r>
              <a:rPr lang="sl-SI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sl-SI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sl-SI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Pa še nekaj slik za pomoč.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b="1" dirty="0" smtClean="0"/>
              <a:t> </a:t>
            </a:r>
            <a:r>
              <a:rPr lang="sl-SI" sz="1000" b="1" dirty="0" smtClean="0">
                <a:latin typeface="Comic Sans MS" panose="030F0702030302020204" pitchFamily="66" charset="0"/>
              </a:rPr>
              <a:t>https://insertmedia.bing.office.net/images/hosted/search?q=medieval                              </a:t>
            </a:r>
            <a:r>
              <a:rPr lang="sl-SI" sz="1100" b="1" dirty="0" smtClean="0">
                <a:latin typeface="Comic Sans MS" panose="030F0702030302020204" pitchFamily="66" charset="0"/>
              </a:rPr>
              <a:t>OŠ Frana Erjavca Nova Gorica</a:t>
            </a:r>
            <a:r>
              <a:rPr lang="sl-SI" sz="1100" b="1" dirty="0" smtClean="0">
                <a:latin typeface="Comic Sans MS" panose="030F0702030302020204" pitchFamily="66" charset="0"/>
              </a:rPr>
              <a:t>, </a:t>
            </a:r>
            <a:r>
              <a:rPr lang="sl-SI" sz="1100" b="1" dirty="0" smtClean="0">
                <a:latin typeface="Comic Sans MS" panose="030F0702030302020204" pitchFamily="66" charset="0"/>
              </a:rPr>
              <a:t>5. </a:t>
            </a:r>
            <a:r>
              <a:rPr lang="sl-SI" sz="1100" b="1">
                <a:latin typeface="Comic Sans MS" panose="030F0702030302020204" pitchFamily="66" charset="0"/>
              </a:rPr>
              <a:t>C</a:t>
            </a:r>
            <a:r>
              <a:rPr lang="sl-SI" sz="1100" b="1" smtClean="0">
                <a:latin typeface="Comic Sans MS" panose="030F0702030302020204" pitchFamily="66" charset="0"/>
              </a:rPr>
              <a:t>, </a:t>
            </a:r>
            <a:r>
              <a:rPr lang="sl-SI" sz="1100" b="1" dirty="0" smtClean="0">
                <a:latin typeface="Comic Sans MS" panose="030F0702030302020204" pitchFamily="66" charset="0"/>
              </a:rPr>
              <a:t>šolsko leto 2019/2020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22" y="3568112"/>
            <a:ext cx="1752600" cy="26289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06" y="3568112"/>
            <a:ext cx="2201909" cy="26963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41" y="3568112"/>
            <a:ext cx="1214923" cy="265259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94" y="3568112"/>
            <a:ext cx="1704480" cy="20715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73" y="3568112"/>
            <a:ext cx="2377693" cy="20715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66" y="3882837"/>
            <a:ext cx="2125334" cy="175687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6734" y="5791858"/>
            <a:ext cx="4743099" cy="2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0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299</Words>
  <Application>Microsoft Office PowerPoint</Application>
  <PresentationFormat>Širokozaslonsko</PresentationFormat>
  <Paragraphs>29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Officeova tema</vt:lpstr>
      <vt:lpstr>LIKOVNA UMETNOST</vt:lpstr>
      <vt:lpstr>LIKOVNA NALOGA</vt:lpstr>
      <vt:lpstr>AMPAK …</vt:lpstr>
      <vt:lpstr>Obraz izrežeš, drugo pa narišeš z barvicami, flomastri, voščenkami … izberi si sam/a.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LIKOVNA UMETNOST</dc:title>
  <dc:creator>compjuter</dc:creator>
  <cp:lastModifiedBy>compjuter</cp:lastModifiedBy>
  <cp:revision>17</cp:revision>
  <dcterms:created xsi:type="dcterms:W3CDTF">2020-03-26T16:03:08Z</dcterms:created>
  <dcterms:modified xsi:type="dcterms:W3CDTF">2020-03-30T19:17:53Z</dcterms:modified>
</cp:coreProperties>
</file>