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5" r:id="rId4"/>
    <p:sldId id="343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9933"/>
    <a:srgbClr val="FFFFCC"/>
    <a:srgbClr val="FFFF99"/>
    <a:srgbClr val="FFCC66"/>
    <a:srgbClr val="FFFF66"/>
    <a:srgbClr val="FF0066"/>
    <a:srgbClr val="00FF00"/>
    <a:srgbClr val="D6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19872" y="281874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9"/>
          <a:stretch/>
        </p:blipFill>
        <p:spPr bwMode="auto">
          <a:xfrm>
            <a:off x="-5747" y="179926"/>
            <a:ext cx="8017668" cy="67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1010273">
            <a:off x="3553487" y="-12608"/>
            <a:ext cx="3839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b="1" dirty="0" smtClean="0"/>
          </a:p>
          <a:p>
            <a:endParaRPr lang="sl-SI" sz="800" b="1" dirty="0"/>
          </a:p>
          <a:p>
            <a:endParaRPr lang="sl-SI" sz="2400" b="1" dirty="0" smtClean="0"/>
          </a:p>
          <a:p>
            <a:r>
              <a:rPr lang="sl-SI" sz="2800" b="1" dirty="0" smtClean="0"/>
              <a:t>Spoznali smo pravila za pisanje stvarnih lastnih imen. </a:t>
            </a:r>
            <a:endParaRPr lang="sl-SI" sz="2800" b="1" dirty="0"/>
          </a:p>
        </p:txBody>
      </p:sp>
      <p:sp>
        <p:nvSpPr>
          <p:cNvPr id="7" name="Pravokotnik 6"/>
          <p:cNvSpPr/>
          <p:nvPr/>
        </p:nvSpPr>
        <p:spPr>
          <a:xfrm rot="21004415">
            <a:off x="5169714" y="2126242"/>
            <a:ext cx="3435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Danes bomo </a:t>
            </a:r>
            <a:endParaRPr lang="sl-SI" sz="2800" b="1" dirty="0" smtClean="0"/>
          </a:p>
          <a:p>
            <a:r>
              <a:rPr lang="sl-SI" sz="2800" b="1" dirty="0" smtClean="0"/>
              <a:t>naredili </a:t>
            </a:r>
          </a:p>
          <a:p>
            <a:r>
              <a:rPr lang="sl-SI" sz="2800" b="1" dirty="0" smtClean="0"/>
              <a:t>nekaj vaj …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9980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1" y="0"/>
            <a:ext cx="134076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763688" y="543641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Reši naloge. </a:t>
            </a:r>
          </a:p>
          <a:p>
            <a:r>
              <a:rPr lang="sl-SI" sz="2800" dirty="0"/>
              <a:t>V zvezek lahko zapisuješ </a:t>
            </a:r>
            <a:r>
              <a:rPr lang="sl-SI" sz="2800" dirty="0" smtClean="0"/>
              <a:t>samo rešitve. 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11560" y="2564904"/>
            <a:ext cx="81369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800" dirty="0" smtClean="0"/>
              <a:t>Naslove knjig zapiši s pisanimi črkami.</a:t>
            </a:r>
          </a:p>
          <a:p>
            <a:endParaRPr lang="sl-SI" sz="2800" dirty="0"/>
          </a:p>
          <a:p>
            <a:r>
              <a:rPr lang="sl-SI" sz="2800" dirty="0" smtClean="0"/>
              <a:t>KEKEC NAD SAMOTNIM BREZNOM, JANKO IN METKA, ZLATA LADJA, PRIGODE KOZE KUNIGUNDE, </a:t>
            </a:r>
          </a:p>
          <a:p>
            <a:r>
              <a:rPr lang="sl-SI" sz="2800" dirty="0" smtClean="0"/>
              <a:t>ŽIVALSKE NOVICE, GENIJI V KRATKIH HLAČAH,</a:t>
            </a:r>
          </a:p>
          <a:p>
            <a:r>
              <a:rPr lang="sl-SI" sz="2800" dirty="0" smtClean="0"/>
              <a:t>SOVICA OKA, </a:t>
            </a:r>
            <a:r>
              <a:rPr lang="sl-SI" sz="2800" dirty="0"/>
              <a:t>DNEVNIK NABRITEGA </a:t>
            </a:r>
            <a:r>
              <a:rPr lang="sl-SI" sz="2800" dirty="0" smtClean="0"/>
              <a:t>MULCA.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32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539552" y="116632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sl-SI" sz="2800" cap="all" dirty="0" err="1" smtClean="0"/>
              <a:t>SpodnjE</a:t>
            </a:r>
            <a:r>
              <a:rPr lang="sl-SI" sz="2800" cap="all" dirty="0" smtClean="0"/>
              <a:t>  </a:t>
            </a:r>
            <a:r>
              <a:rPr lang="sl-SI" sz="2800" cap="all" dirty="0" err="1" smtClean="0"/>
              <a:t>slikE</a:t>
            </a:r>
            <a:r>
              <a:rPr lang="sl-SI" sz="2800" cap="all" dirty="0" smtClean="0"/>
              <a:t> so ustvarili  slovenski likovni</a:t>
            </a:r>
          </a:p>
          <a:p>
            <a:r>
              <a:rPr lang="sl-SI" sz="2800" cap="all" dirty="0" smtClean="0"/>
              <a:t>      umetniki. Avtorje in naslove likovnih del napiši </a:t>
            </a:r>
          </a:p>
          <a:p>
            <a:r>
              <a:rPr lang="sl-SI" sz="2800" cap="all" dirty="0"/>
              <a:t> </a:t>
            </a:r>
            <a:r>
              <a:rPr lang="sl-SI" sz="2800" cap="all" dirty="0" smtClean="0"/>
              <a:t>     s pisanimi črkami. </a:t>
            </a:r>
            <a:endParaRPr lang="sl-SI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8" y="1535067"/>
            <a:ext cx="2448272" cy="347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384544" y="6358416"/>
            <a:ext cx="74523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www.google.com/search?q=Kofetarica&amp;sa=X&amp;stick=H4sIAAAAAAAAAONgFuLUz9U3MMoxKKtQ4tVP</a:t>
            </a:r>
            <a:endParaRPr lang="sl-SI" sz="1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320613" y="4638540"/>
            <a:ext cx="358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DORA PLESTENJAK </a:t>
            </a:r>
          </a:p>
          <a:p>
            <a:pPr algn="ctr"/>
            <a:r>
              <a:rPr lang="sl-SI" sz="2000" b="1" dirty="0" smtClean="0"/>
              <a:t>ŠKOFJA LOKA</a:t>
            </a:r>
            <a:endParaRPr lang="sl-SI" sz="20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-57846" y="499248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IVANA KOBILICA </a:t>
            </a:r>
          </a:p>
          <a:p>
            <a:pPr algn="ctr"/>
            <a:r>
              <a:rPr lang="sl-SI" sz="2000" b="1" dirty="0" smtClean="0"/>
              <a:t>KOFETARICA</a:t>
            </a:r>
            <a:endParaRPr lang="sl-SI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15315" r="6987" b="14606"/>
          <a:stretch/>
        </p:blipFill>
        <p:spPr bwMode="auto">
          <a:xfrm>
            <a:off x="5148064" y="2956625"/>
            <a:ext cx="3832480" cy="16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2339752" y="6611779"/>
            <a:ext cx="70207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https://www.google.com/search?q=dora+plestenjak+slike&amp;tbm=isch&amp;ved=2ahUKEwiqtpHsuLPpAhXyMewKHZ5_C24Q2-cCeg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57" y="1916832"/>
            <a:ext cx="2214849" cy="161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2493617" y="3533629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RIHARD JAKOPIČ </a:t>
            </a:r>
          </a:p>
          <a:p>
            <a:pPr algn="ctr"/>
            <a:r>
              <a:rPr lang="sl-SI" sz="2000" b="1" dirty="0" smtClean="0"/>
              <a:t>DRUŽINA</a:t>
            </a:r>
            <a:endParaRPr lang="sl-SI" sz="2000" b="1" dirty="0"/>
          </a:p>
        </p:txBody>
      </p:sp>
      <p:sp>
        <p:nvSpPr>
          <p:cNvPr id="13" name="Pravokotnik 12"/>
          <p:cNvSpPr/>
          <p:nvPr/>
        </p:nvSpPr>
        <p:spPr>
          <a:xfrm>
            <a:off x="3359729" y="6497316"/>
            <a:ext cx="5814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https://www.google.com/search?q=rihard+jakopi%C4%8D+dru%C5%BEina&amp;bih=763&amp;biw=1600&amp;hl=sl&amp;tbm</a:t>
            </a:r>
          </a:p>
        </p:txBody>
      </p:sp>
    </p:spTree>
    <p:extLst>
      <p:ext uri="{BB962C8B-B14F-4D97-AF65-F5344CB8AC3E}">
        <p14:creationId xmlns:p14="http://schemas.microsoft.com/office/powerpoint/2010/main" val="10541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39552" y="28707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3. Povedi prepiši s pisanimi črkami. </a:t>
            </a:r>
            <a:endParaRPr lang="sl-SI" sz="2800" dirty="0"/>
          </a:p>
        </p:txBody>
      </p:sp>
      <p:sp>
        <p:nvSpPr>
          <p:cNvPr id="6" name="Pravokotnik 5"/>
          <p:cNvSpPr/>
          <p:nvPr/>
        </p:nvSpPr>
        <p:spPr>
          <a:xfrm>
            <a:off x="363960" y="1004603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sl-SI" sz="2800" cap="all" dirty="0" smtClean="0"/>
              <a:t>Dedek </a:t>
            </a:r>
            <a:r>
              <a:rPr lang="sl-SI" sz="2800" cap="all" dirty="0"/>
              <a:t>Tomaž vsako jutro bere </a:t>
            </a:r>
            <a:r>
              <a:rPr lang="sl-SI" sz="2800" cap="all" dirty="0" smtClean="0"/>
              <a:t>PRIMORSKE NOVICE. Zvečer pa novice spremlja v televizijski oddaji ODMEVI.</a:t>
            </a:r>
          </a:p>
          <a:p>
            <a:pPr marL="457200" indent="-457200">
              <a:buFontTx/>
              <a:buChar char="-"/>
            </a:pPr>
            <a:endParaRPr lang="sl-SI" sz="800" cap="all" dirty="0" smtClean="0"/>
          </a:p>
          <a:p>
            <a:pPr marL="457200" indent="-457200">
              <a:buFontTx/>
              <a:buChar char="-"/>
            </a:pPr>
            <a:r>
              <a:rPr lang="sl-SI" sz="2800" cap="all" dirty="0" smtClean="0"/>
              <a:t>V </a:t>
            </a:r>
            <a:r>
              <a:rPr lang="sl-SI" sz="2800" cap="all" dirty="0"/>
              <a:t>filmu sreča na vrvici se je matic zaljubil v </a:t>
            </a:r>
            <a:r>
              <a:rPr lang="sl-SI" sz="2800" cap="all" dirty="0" err="1"/>
              <a:t>mileno</a:t>
            </a:r>
            <a:r>
              <a:rPr lang="sl-SI" sz="2800" cap="all" dirty="0"/>
              <a:t>. </a:t>
            </a:r>
            <a:endParaRPr lang="sl-SI" sz="2800" cap="all" dirty="0" smtClean="0"/>
          </a:p>
          <a:p>
            <a:pPr marL="457200" indent="-457200">
              <a:buFontTx/>
              <a:buChar char="-"/>
            </a:pPr>
            <a:endParaRPr lang="sl-SI" sz="800" cap="all" dirty="0"/>
          </a:p>
          <a:p>
            <a:pPr marL="457200" indent="-457200">
              <a:buFontTx/>
              <a:buChar char="-"/>
            </a:pPr>
            <a:r>
              <a:rPr lang="sl-SI" sz="2800" cap="all" dirty="0" smtClean="0"/>
              <a:t>ŠESTOŠOLCI SO OBISKALI NARODNI MUZEJ V LJUBLJANI.</a:t>
            </a:r>
            <a:endParaRPr lang="sl-SI" sz="2800" dirty="0"/>
          </a:p>
          <a:p>
            <a:r>
              <a:rPr lang="sl-SI" sz="2800" cap="all" dirty="0"/>
              <a:t> </a:t>
            </a:r>
            <a:endParaRPr lang="sl-S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00" y="3845608"/>
            <a:ext cx="2416696" cy="301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0930831">
            <a:off x="7206602" y="3844711"/>
            <a:ext cx="126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Rešitve dobiš prihodnjič.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10031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151</Words>
  <Application>Microsoft Office PowerPoint</Application>
  <PresentationFormat>Diaprojekcija na zaslonu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148</cp:revision>
  <dcterms:created xsi:type="dcterms:W3CDTF">2020-04-10T14:32:54Z</dcterms:created>
  <dcterms:modified xsi:type="dcterms:W3CDTF">2020-05-15T08:15:23Z</dcterms:modified>
</cp:coreProperties>
</file>