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697-7104-4025-9B26-C0E94DD58AC8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DEED-D750-427A-B009-FAD5DBC841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21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697-7104-4025-9B26-C0E94DD58AC8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DEED-D750-427A-B009-FAD5DBC841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830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697-7104-4025-9B26-C0E94DD58AC8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DEED-D750-427A-B009-FAD5DBC841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005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697-7104-4025-9B26-C0E94DD58AC8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DEED-D750-427A-B009-FAD5DBC841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11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697-7104-4025-9B26-C0E94DD58AC8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DEED-D750-427A-B009-FAD5DBC841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533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697-7104-4025-9B26-C0E94DD58AC8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DEED-D750-427A-B009-FAD5DBC841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6929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697-7104-4025-9B26-C0E94DD58AC8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DEED-D750-427A-B009-FAD5DBC841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109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697-7104-4025-9B26-C0E94DD58AC8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DEED-D750-427A-B009-FAD5DBC841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213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697-7104-4025-9B26-C0E94DD58AC8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DEED-D750-427A-B009-FAD5DBC841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416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697-7104-4025-9B26-C0E94DD58AC8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DEED-D750-427A-B009-FAD5DBC841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170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697-7104-4025-9B26-C0E94DD58AC8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DEED-D750-427A-B009-FAD5DBC841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131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3F697-7104-4025-9B26-C0E94DD58AC8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ADEED-D750-427A-B009-FAD5DBC841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370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FF33CC"/>
            </a:gs>
            <a:gs pos="92000">
              <a:schemeClr val="accent1">
                <a:lumMod val="45000"/>
                <a:lumOff val="55000"/>
              </a:schemeClr>
            </a:gs>
            <a:gs pos="2000">
              <a:schemeClr val="accent1">
                <a:lumMod val="45000"/>
                <a:lumOff val="55000"/>
              </a:schemeClr>
            </a:gs>
            <a:gs pos="81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0434" y="3548871"/>
            <a:ext cx="4191565" cy="330913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-31182"/>
            <a:ext cx="9144000" cy="1252186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r>
              <a:rPr lang="sl-SI" i="1" dirty="0" smtClean="0">
                <a:ln>
                  <a:solidFill>
                    <a:schemeClr val="accent1"/>
                  </a:solidFill>
                </a:ln>
                <a:solidFill>
                  <a:srgbClr val="FF33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50" endPos="85000" dist="60007" dir="5400000" sy="-100000" algn="bl" rotWithShape="0"/>
                </a:effectLst>
                <a:latin typeface="Algerian" panose="04020705040A02060702" pitchFamily="82" charset="0"/>
              </a:rPr>
              <a:t>VOŠČILO</a:t>
            </a:r>
            <a:endParaRPr lang="sl-SI" i="1" dirty="0">
              <a:ln>
                <a:solidFill>
                  <a:schemeClr val="accent1"/>
                </a:solidFill>
              </a:ln>
              <a:solidFill>
                <a:srgbClr val="FF33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50" endPos="85000" dist="60007" dir="5400000" sy="-100000" algn="bl" rotWithShape="0"/>
              </a:effectLst>
              <a:latin typeface="Algerian" panose="04020705040A02060702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1579564"/>
            <a:ext cx="9144000" cy="4313236"/>
          </a:xfrm>
        </p:spPr>
        <p:txBody>
          <a:bodyPr/>
          <a:lstStyle/>
          <a:p>
            <a:pPr algn="l"/>
            <a:r>
              <a:rPr lang="sl-SI" sz="2800" b="1" i="1" dirty="0" smtClean="0">
                <a:solidFill>
                  <a:srgbClr val="00FF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Dragi moj 5. C.</a:t>
            </a:r>
          </a:p>
          <a:p>
            <a:pPr algn="l"/>
            <a:r>
              <a:rPr lang="sl-SI" b="1" dirty="0" smtClean="0">
                <a:solidFill>
                  <a:srgbClr val="7030A0"/>
                </a:solidFill>
              </a:rPr>
              <a:t>Saj veste, če bi bili v šoli, bi rekla to:</a:t>
            </a:r>
          </a:p>
          <a:p>
            <a:pPr algn="l"/>
            <a:r>
              <a:rPr lang="sl-SI" b="1" i="1" dirty="0" smtClean="0">
                <a:solidFill>
                  <a:srgbClr val="00FF00"/>
                </a:solidFill>
                <a:latin typeface="Century" panose="02040604050505020304" pitchFamily="18" charset="0"/>
              </a:rPr>
              <a:t>Vam, vašim staršem in najbližjim želim vesele praznike in lep podaljšan vikend. Veliko zdravja in vsega najlepšega. Iz srca vse dobro.   </a:t>
            </a:r>
          </a:p>
          <a:p>
            <a:pPr algn="l"/>
            <a:r>
              <a:rPr lang="sl-SI" sz="2000" b="1" i="1" dirty="0">
                <a:solidFill>
                  <a:srgbClr val="00FF00"/>
                </a:solidFill>
                <a:latin typeface="Century" panose="02040604050505020304" pitchFamily="18" charset="0"/>
              </a:rPr>
              <a:t> </a:t>
            </a:r>
            <a:r>
              <a:rPr lang="sl-SI" sz="2000" b="1" i="1" dirty="0" smtClean="0">
                <a:solidFill>
                  <a:srgbClr val="00FF00"/>
                </a:solidFill>
                <a:latin typeface="Century" panose="02040604050505020304" pitchFamily="18" charset="0"/>
              </a:rPr>
              <a:t>                </a:t>
            </a:r>
            <a:r>
              <a:rPr lang="sl-SI" sz="2000" b="1" i="1" dirty="0" smtClean="0">
                <a:solidFill>
                  <a:srgbClr val="0070C0"/>
                </a:solidFill>
              </a:rPr>
              <a:t>Učiteljica Andreja</a:t>
            </a:r>
            <a:endParaRPr lang="sl-SI" sz="2000" b="1" i="1" dirty="0">
              <a:solidFill>
                <a:srgbClr val="0070C0"/>
              </a:solidFill>
            </a:endParaRPr>
          </a:p>
          <a:p>
            <a:pPr algn="l"/>
            <a:r>
              <a:rPr lang="sl-SI" dirty="0" smtClean="0"/>
              <a:t>                                                       </a:t>
            </a:r>
            <a:r>
              <a:rPr lang="sl-SI" b="1" i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Vse, kar pošlješ</a:t>
            </a:r>
          </a:p>
          <a:p>
            <a:pPr algn="l"/>
            <a:r>
              <a:rPr lang="sl-SI" b="1" i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                                           v življenje drugih,</a:t>
            </a:r>
          </a:p>
          <a:p>
            <a:pPr algn="l"/>
            <a:r>
              <a:rPr lang="sl-SI" b="1" i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                                         se spet vrne v tvoje. </a:t>
            </a:r>
          </a:p>
          <a:p>
            <a:pPr algn="l"/>
            <a:r>
              <a:rPr lang="sl-SI" sz="1200" dirty="0"/>
              <a:t> </a:t>
            </a:r>
            <a:r>
              <a:rPr lang="sl-SI" sz="1200" dirty="0" smtClean="0"/>
              <a:t>                                                                                                                                                       </a:t>
            </a:r>
            <a:r>
              <a:rPr lang="sl-SI" sz="1200" b="1" dirty="0" smtClean="0"/>
              <a:t>Charles </a:t>
            </a:r>
            <a:r>
              <a:rPr lang="sl-SI" sz="1200" b="1" dirty="0" err="1" smtClean="0"/>
              <a:t>Haanel</a:t>
            </a:r>
            <a:endParaRPr lang="sl-SI" sz="1200" b="1" dirty="0" smtClean="0"/>
          </a:p>
        </p:txBody>
      </p:sp>
      <p:sp>
        <p:nvSpPr>
          <p:cNvPr id="5" name="Pravokotnik 4"/>
          <p:cNvSpPr/>
          <p:nvPr/>
        </p:nvSpPr>
        <p:spPr>
          <a:xfrm>
            <a:off x="8849067" y="6611780"/>
            <a:ext cx="316625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000" dirty="0"/>
              <a:t>https://www.google.com/search?q=dandelion+port&amp;rlz=</a:t>
            </a:r>
          </a:p>
        </p:txBody>
      </p:sp>
    </p:spTree>
    <p:extLst>
      <p:ext uri="{BB962C8B-B14F-4D97-AF65-F5344CB8AC3E}">
        <p14:creationId xmlns:p14="http://schemas.microsoft.com/office/powerpoint/2010/main" val="6104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72</Words>
  <Application>Microsoft Office PowerPoint</Application>
  <PresentationFormat>Širokozaslonsko</PresentationFormat>
  <Paragraphs>10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8" baseType="lpstr">
      <vt:lpstr>Arial Unicode MS</vt:lpstr>
      <vt:lpstr>Algerian</vt:lpstr>
      <vt:lpstr>Arial</vt:lpstr>
      <vt:lpstr>Calibri</vt:lpstr>
      <vt:lpstr>Calibri Light</vt:lpstr>
      <vt:lpstr>Century</vt:lpstr>
      <vt:lpstr>Officeova tema</vt:lpstr>
      <vt:lpstr>VOŠČILO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VOŠČILO</dc:title>
  <dc:creator>compjuter</dc:creator>
  <cp:lastModifiedBy>compjuter</cp:lastModifiedBy>
  <cp:revision>6</cp:revision>
  <dcterms:created xsi:type="dcterms:W3CDTF">2020-04-07T08:56:16Z</dcterms:created>
  <dcterms:modified xsi:type="dcterms:W3CDTF">2020-04-09T08:23:39Z</dcterms:modified>
</cp:coreProperties>
</file>