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-90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9A07-CB9B-4D46-8003-7FD12A6030F5}" type="datetimeFigureOut">
              <a:rPr lang="sl-SI" smtClean="0"/>
              <a:pPr/>
              <a:t>20. 03. 2020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A08F-D18B-40D3-84CF-2EE1294F59E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011017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9A07-CB9B-4D46-8003-7FD12A6030F5}" type="datetimeFigureOut">
              <a:rPr lang="sl-SI" smtClean="0"/>
              <a:pPr/>
              <a:t>20. 03. 2020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A08F-D18B-40D3-84CF-2EE1294F59E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4346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9A07-CB9B-4D46-8003-7FD12A6030F5}" type="datetimeFigureOut">
              <a:rPr lang="sl-SI" smtClean="0"/>
              <a:pPr/>
              <a:t>20. 03. 2020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A08F-D18B-40D3-84CF-2EE1294F59E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9387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9A07-CB9B-4D46-8003-7FD12A6030F5}" type="datetimeFigureOut">
              <a:rPr lang="sl-SI" smtClean="0"/>
              <a:pPr/>
              <a:t>20. 03. 2020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A08F-D18B-40D3-84CF-2EE1294F59E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05074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9A07-CB9B-4D46-8003-7FD12A6030F5}" type="datetimeFigureOut">
              <a:rPr lang="sl-SI" smtClean="0"/>
              <a:pPr/>
              <a:t>20. 03. 2020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A08F-D18B-40D3-84CF-2EE1294F59E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152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9A07-CB9B-4D46-8003-7FD12A6030F5}" type="datetimeFigureOut">
              <a:rPr lang="sl-SI" smtClean="0"/>
              <a:pPr/>
              <a:t>20. 03. 2020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A08F-D18B-40D3-84CF-2EE1294F59E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83860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9A07-CB9B-4D46-8003-7FD12A6030F5}" type="datetimeFigureOut">
              <a:rPr lang="sl-SI" smtClean="0"/>
              <a:pPr/>
              <a:t>20. 03. 2020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A08F-D18B-40D3-84CF-2EE1294F59E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409623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9A07-CB9B-4D46-8003-7FD12A6030F5}" type="datetimeFigureOut">
              <a:rPr lang="sl-SI" smtClean="0"/>
              <a:pPr/>
              <a:t>20. 03. 2020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A08F-D18B-40D3-84CF-2EE1294F59E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97724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9A07-CB9B-4D46-8003-7FD12A6030F5}" type="datetimeFigureOut">
              <a:rPr lang="sl-SI" smtClean="0"/>
              <a:pPr/>
              <a:t>20. 03. 2020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A08F-D18B-40D3-84CF-2EE1294F59E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056225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9A07-CB9B-4D46-8003-7FD12A6030F5}" type="datetimeFigureOut">
              <a:rPr lang="sl-SI" smtClean="0"/>
              <a:pPr/>
              <a:t>20. 03. 2020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A08F-D18B-40D3-84CF-2EE1294F59E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31581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9A07-CB9B-4D46-8003-7FD12A6030F5}" type="datetimeFigureOut">
              <a:rPr lang="sl-SI" smtClean="0"/>
              <a:pPr/>
              <a:t>20. 03. 2020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A08F-D18B-40D3-84CF-2EE1294F59E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78085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F9A07-CB9B-4D46-8003-7FD12A6030F5}" type="datetimeFigureOut">
              <a:rPr lang="sl-SI" smtClean="0"/>
              <a:pPr/>
              <a:t>20. 03. 2020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9A08F-D18B-40D3-84CF-2EE1294F59E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32631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sl-SI" b="1" i="1" dirty="0" smtClean="0"/>
              <a:t>Skladni koti </a:t>
            </a:r>
            <a:endParaRPr lang="sl-SI" b="1" i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sl-SI" dirty="0" smtClean="0"/>
              <a:t>Marec, 2020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670"/>
          <a:stretch/>
        </p:blipFill>
        <p:spPr>
          <a:xfrm rot="2344270">
            <a:off x="439867" y="1976148"/>
            <a:ext cx="5419856" cy="267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2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27484" y="236143"/>
            <a:ext cx="10515600" cy="4351338"/>
          </a:xfrm>
        </p:spPr>
        <p:txBody>
          <a:bodyPr/>
          <a:lstStyle/>
          <a:p>
            <a:pPr algn="just"/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Skladna kota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α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=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β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algn="just"/>
            <a:endParaRPr lang="sl-SI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/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Skladna kota sta: enako velika in se popolnoma prekrivata</a:t>
            </a:r>
          </a:p>
          <a:p>
            <a:pPr marL="0" indent="0" algn="just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7191" y="1853324"/>
            <a:ext cx="6977113" cy="454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670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Potek risanja</a:t>
            </a:r>
            <a:endParaRPr lang="sl-SI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Kotu </a:t>
            </a:r>
            <a:r>
              <a:rPr lang="el-G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sl-SI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bomo narisali skladen kot </a:t>
            </a:r>
            <a:r>
              <a:rPr lang="el-G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endParaRPr lang="sl-SI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korak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narišemo poljuben poltrak </a:t>
            </a:r>
          </a:p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50" t="16272" r="31922" b="9187"/>
          <a:stretch/>
        </p:blipFill>
        <p:spPr>
          <a:xfrm rot="5400000">
            <a:off x="2230476" y="1621039"/>
            <a:ext cx="1652225" cy="279042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01" t="27787" r="11452" b="33358"/>
          <a:stretch/>
        </p:blipFill>
        <p:spPr>
          <a:xfrm>
            <a:off x="2678806" y="4816699"/>
            <a:ext cx="3142445" cy="122349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87" r="16982"/>
          <a:stretch/>
        </p:blipFill>
        <p:spPr>
          <a:xfrm rot="5400000">
            <a:off x="6941713" y="1596979"/>
            <a:ext cx="2163650" cy="259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263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60"/>
          <a:stretch/>
        </p:blipFill>
        <p:spPr>
          <a:xfrm rot="5400000">
            <a:off x="7189424" y="3587427"/>
            <a:ext cx="2265976" cy="2913097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69701" y="257577"/>
            <a:ext cx="11165984" cy="591938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korak: kotu 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narišemo lok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(poljuben) – šestilo vbodemo v </a:t>
            </a: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VRH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kota</a:t>
            </a:r>
          </a:p>
          <a:p>
            <a:pPr marL="0" indent="0" algn="just">
              <a:buNone/>
            </a:pPr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	VRH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sl-SI" sz="2000" kern="10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3. korak: S šestilom izmerimo kot </a:t>
            </a:r>
            <a:r>
              <a:rPr lang="el-GR" sz="2000" kern="10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sl-SI" sz="2000" kern="10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l-SI" sz="2000" kern="1000" spc="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 med kraki</a:t>
            </a:r>
            <a:r>
              <a:rPr lang="sl-SI" sz="2000" kern="10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). Velikost kota (</a:t>
            </a:r>
            <a:r>
              <a:rPr lang="el-GR" sz="2000" kern="10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sl-SI" sz="2000" kern="10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sl-SI" sz="2000" b="1" kern="10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prenesemo</a:t>
            </a:r>
            <a:r>
              <a:rPr lang="sl-SI" sz="2000" kern="10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 na narisan         lok (vbodemo v </a:t>
            </a:r>
            <a:r>
              <a:rPr lang="sl-SI" sz="2000" kern="1000" spc="2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presečišče</a:t>
            </a:r>
            <a:r>
              <a:rPr lang="sl-SI" sz="2000" kern="10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 loka s krakom in začrtamo novo presečišče z lokom).</a:t>
            </a:r>
          </a:p>
          <a:p>
            <a:pPr marL="0" indent="0" algn="r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sl-SI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presečišče s krakom</a:t>
            </a:r>
          </a:p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lok med kraki</a:t>
            </a:r>
            <a:endParaRPr lang="sl-SI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sl-SI" sz="2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marL="0" indent="0" algn="just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endParaRPr lang="sl-SI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l-SI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presečišče z lokom </a:t>
            </a:r>
            <a:endParaRPr lang="sl-SI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62" t="3067" r="23523"/>
          <a:stretch/>
        </p:blipFill>
        <p:spPr>
          <a:xfrm rot="5400000">
            <a:off x="1142686" y="3372901"/>
            <a:ext cx="2331076" cy="327704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801" t="24383" r="16017" b="2"/>
          <a:stretch/>
        </p:blipFill>
        <p:spPr>
          <a:xfrm rot="5400000">
            <a:off x="3271233" y="373490"/>
            <a:ext cx="1679538" cy="2312915"/>
          </a:xfrm>
          <a:prstGeom prst="rect">
            <a:avLst/>
          </a:prstGeom>
        </p:spPr>
      </p:pic>
      <p:cxnSp>
        <p:nvCxnSpPr>
          <p:cNvPr id="8" name="Raven puščični povezovalnik 7"/>
          <p:cNvCxnSpPr/>
          <p:nvPr/>
        </p:nvCxnSpPr>
        <p:spPr>
          <a:xfrm flipV="1">
            <a:off x="2400752" y="1648496"/>
            <a:ext cx="1107584" cy="64394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 flipH="1">
            <a:off x="2308225" y="3992452"/>
            <a:ext cx="2007122" cy="1051523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Raven puščični povezovalnik 16"/>
          <p:cNvCxnSpPr/>
          <p:nvPr/>
        </p:nvCxnSpPr>
        <p:spPr>
          <a:xfrm flipH="1">
            <a:off x="8322413" y="3734873"/>
            <a:ext cx="1820497" cy="188752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puščični povezovalnik 25"/>
          <p:cNvCxnSpPr/>
          <p:nvPr/>
        </p:nvCxnSpPr>
        <p:spPr>
          <a:xfrm flipV="1">
            <a:off x="6675120" y="4881093"/>
            <a:ext cx="1647292" cy="917421"/>
          </a:xfrm>
          <a:prstGeom prst="straightConnector1">
            <a:avLst/>
          </a:prstGeom>
          <a:ln w="28575"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1383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98490" y="399245"/>
            <a:ext cx="10555310" cy="57777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korak: narišemo poltrak (iz vrha kota – V) skozi točko, ki smo jo označili na loku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Dobimo kot </a:t>
            </a:r>
            <a:r>
              <a:rPr lang="el-GR" dirty="0" smtClean="0"/>
              <a:t>β</a:t>
            </a:r>
            <a:r>
              <a:rPr lang="sl-SI" dirty="0" smtClean="0"/>
              <a:t>, ki je skladen kotu </a:t>
            </a:r>
            <a:r>
              <a:rPr lang="el-GR" dirty="0" smtClean="0"/>
              <a:t>α</a:t>
            </a:r>
            <a:r>
              <a:rPr lang="sl-SI" dirty="0" smtClean="0"/>
              <a:t> :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20" r="22902"/>
          <a:stretch/>
        </p:blipFill>
        <p:spPr>
          <a:xfrm rot="5400000">
            <a:off x="1327955" y="925849"/>
            <a:ext cx="2261604" cy="306295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87" t="-4136" r="29491" b="1"/>
          <a:stretch/>
        </p:blipFill>
        <p:spPr>
          <a:xfrm rot="5400000">
            <a:off x="3527344" y="3792906"/>
            <a:ext cx="1730847" cy="270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04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l-SI" sz="4000" dirty="0" smtClean="0"/>
          </a:p>
          <a:p>
            <a:pPr marL="0" indent="0" algn="ctr">
              <a:buNone/>
            </a:pPr>
            <a:endParaRPr lang="sl-SI" sz="4000" dirty="0"/>
          </a:p>
          <a:p>
            <a:pPr marL="0" indent="0" algn="ctr">
              <a:buNone/>
            </a:pPr>
            <a:r>
              <a:rPr lang="sl-SI" sz="4000" dirty="0" smtClean="0"/>
              <a:t>Zapis v zvezek …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423645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rgbClr val="FF0000"/>
                </a:solidFill>
              </a:rPr>
              <a:t>Skladni koti 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 smtClean="0"/>
              <a:t>Skladna kota sta kota, ki imata enako velikost in se popolnoma prekrivata. </a:t>
            </a:r>
          </a:p>
          <a:p>
            <a:pPr marL="0" indent="0">
              <a:buNone/>
            </a:pPr>
            <a:r>
              <a:rPr lang="sl-SI" dirty="0" smtClean="0"/>
              <a:t>Matematično zapišemo: </a:t>
            </a:r>
            <a:r>
              <a:rPr lang="el-GR" dirty="0" smtClean="0"/>
              <a:t>α</a:t>
            </a:r>
            <a:r>
              <a:rPr lang="sl-SI" dirty="0" smtClean="0"/>
              <a:t> = </a:t>
            </a:r>
            <a:r>
              <a:rPr lang="el-GR" dirty="0" smtClean="0"/>
              <a:t>β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Nariši kot </a:t>
            </a:r>
            <a:r>
              <a:rPr lang="el-GR" dirty="0" smtClean="0"/>
              <a:t>α</a:t>
            </a:r>
            <a:r>
              <a:rPr lang="sl-SI" dirty="0" smtClean="0"/>
              <a:t> = 50°. Kotu </a:t>
            </a:r>
            <a:r>
              <a:rPr lang="el-GR" dirty="0" smtClean="0"/>
              <a:t>α</a:t>
            </a:r>
            <a:r>
              <a:rPr lang="sl-SI" dirty="0" smtClean="0"/>
              <a:t> nariši skladen kot </a:t>
            </a:r>
            <a:r>
              <a:rPr lang="el-GR" dirty="0" smtClean="0"/>
              <a:t>β</a:t>
            </a: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VAJA: </a:t>
            </a:r>
            <a:endParaRPr lang="sl-SI" dirty="0"/>
          </a:p>
          <a:p>
            <a:pPr marL="0" indent="0">
              <a:buNone/>
            </a:pPr>
            <a:r>
              <a:rPr lang="sl-SI" dirty="0" smtClean="0"/>
              <a:t>(reši) naloge v učbeniku, ki jih dobiš pod naslovom SKLADNI KOTI. 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00036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144</Words>
  <Application>Microsoft Office PowerPoint</Application>
  <PresentationFormat>Po meri</PresentationFormat>
  <Paragraphs>48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8" baseType="lpstr">
      <vt:lpstr>Officeova tema</vt:lpstr>
      <vt:lpstr>Skladni koti </vt:lpstr>
      <vt:lpstr>Diapozitiv 2</vt:lpstr>
      <vt:lpstr>Potek risanja</vt:lpstr>
      <vt:lpstr>Diapozitiv 4</vt:lpstr>
      <vt:lpstr>Diapozitiv 5</vt:lpstr>
      <vt:lpstr>Diapozitiv 6</vt:lpstr>
      <vt:lpstr>Skladni koti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Skladni koti</dc:title>
  <dc:creator>Nastja Debenjak</dc:creator>
  <cp:lastModifiedBy>Uporabnik sistema Windows</cp:lastModifiedBy>
  <cp:revision>9</cp:revision>
  <dcterms:created xsi:type="dcterms:W3CDTF">2020-03-20T07:15:23Z</dcterms:created>
  <dcterms:modified xsi:type="dcterms:W3CDTF">2020-03-20T17:10:52Z</dcterms:modified>
</cp:coreProperties>
</file>