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EC6D-57EB-43FC-AD93-EB8D1E0D62E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5E5F-F77D-48D3-802B-9C4CEEFDFD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630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EC6D-57EB-43FC-AD93-EB8D1E0D62E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5E5F-F77D-48D3-802B-9C4CEEFDFD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358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EC6D-57EB-43FC-AD93-EB8D1E0D62E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5E5F-F77D-48D3-802B-9C4CEEFDFD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616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EC6D-57EB-43FC-AD93-EB8D1E0D62E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5E5F-F77D-48D3-802B-9C4CEEFDFD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302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EC6D-57EB-43FC-AD93-EB8D1E0D62E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5E5F-F77D-48D3-802B-9C4CEEFDFD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823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EC6D-57EB-43FC-AD93-EB8D1E0D62E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5E5F-F77D-48D3-802B-9C4CEEFDFD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427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EC6D-57EB-43FC-AD93-EB8D1E0D62E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5E5F-F77D-48D3-802B-9C4CEEFDFD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060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EC6D-57EB-43FC-AD93-EB8D1E0D62E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5E5F-F77D-48D3-802B-9C4CEEFDFD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67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EC6D-57EB-43FC-AD93-EB8D1E0D62E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5E5F-F77D-48D3-802B-9C4CEEFDFD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229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EC6D-57EB-43FC-AD93-EB8D1E0D62E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5E5F-F77D-48D3-802B-9C4CEEFDFD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13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EC6D-57EB-43FC-AD93-EB8D1E0D62E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5E5F-F77D-48D3-802B-9C4CEEFDFD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837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4EC6D-57EB-43FC-AD93-EB8D1E0D62E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5E5F-F77D-48D3-802B-9C4CEEFDFD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902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DESCRIBING PEOPLE‘S</a:t>
            </a:r>
            <a:b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 he/</a:t>
            </a:r>
            <a:r>
              <a:rPr lang="sl-SI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like</a:t>
            </a: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2924" y="5672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552192"/>
              </p:ext>
            </p:extLst>
          </p:nvPr>
        </p:nvGraphicFramePr>
        <p:xfrm>
          <a:off x="726768" y="723348"/>
          <a:ext cx="10395934" cy="4686968"/>
        </p:xfrm>
        <a:graphic>
          <a:graphicData uri="http://schemas.openxmlformats.org/drawingml/2006/table">
            <a:tbl>
              <a:tblPr firstRow="1" firstCol="1" bandRow="1"/>
              <a:tblGrid>
                <a:gridCol w="1826397">
                  <a:extLst>
                    <a:ext uri="{9D8B030D-6E8A-4147-A177-3AD203B41FA5}">
                      <a16:colId xmlns:a16="http://schemas.microsoft.com/office/drawing/2014/main" val="1893703376"/>
                    </a:ext>
                  </a:extLst>
                </a:gridCol>
                <a:gridCol w="5301025">
                  <a:extLst>
                    <a:ext uri="{9D8B030D-6E8A-4147-A177-3AD203B41FA5}">
                      <a16:colId xmlns:a16="http://schemas.microsoft.com/office/drawing/2014/main" val="356118498"/>
                    </a:ext>
                  </a:extLst>
                </a:gridCol>
                <a:gridCol w="1958330">
                  <a:extLst>
                    <a:ext uri="{9D8B030D-6E8A-4147-A177-3AD203B41FA5}">
                      <a16:colId xmlns:a16="http://schemas.microsoft.com/office/drawing/2014/main" val="3001527182"/>
                    </a:ext>
                  </a:extLst>
                </a:gridCol>
                <a:gridCol w="1310182">
                  <a:extLst>
                    <a:ext uri="{9D8B030D-6E8A-4147-A177-3AD203B41FA5}">
                      <a16:colId xmlns:a16="http://schemas.microsoft.com/office/drawing/2014/main" val="1080737379"/>
                    </a:ext>
                  </a:extLst>
                </a:gridCol>
              </a:tblGrid>
              <a:tr h="836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WORDS USED TO DESCRIBE CHARACTER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SLOVENE TRANSLATION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OPPOSITE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033491"/>
                  </a:ext>
                </a:extLst>
              </a:tr>
              <a:tr h="1253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FRIENDLY, KIND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kind, helpful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prijazen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unfriendly, mean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071958"/>
                  </a:ext>
                </a:extLst>
              </a:tr>
              <a:tr h="835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GENEROUS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giving people more of your time or money than is usual or expected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radodaren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stingy, mean, selfish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377095"/>
                  </a:ext>
                </a:extLst>
              </a:tr>
              <a:tr h="835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CHEERFUL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behaving in a happy, friendly way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vesel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serious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366808"/>
                  </a:ext>
                </a:extLst>
              </a:tr>
              <a:tr h="835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FUNNY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someone that is funny makes you laugh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zabaven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boring, serious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04700"/>
                  </a:ext>
                </a:extLst>
              </a:tr>
            </a:tbl>
          </a:graphicData>
        </a:graphic>
      </p:graphicFrame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7902" y="5777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značba mest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929941"/>
              </p:ext>
            </p:extLst>
          </p:nvPr>
        </p:nvGraphicFramePr>
        <p:xfrm>
          <a:off x="1176655" y="583152"/>
          <a:ext cx="10230860" cy="4875015"/>
        </p:xfrm>
        <a:graphic>
          <a:graphicData uri="http://schemas.openxmlformats.org/drawingml/2006/table">
            <a:tbl>
              <a:tblPr firstRow="1" firstCol="1" bandRow="1"/>
              <a:tblGrid>
                <a:gridCol w="1797397">
                  <a:extLst>
                    <a:ext uri="{9D8B030D-6E8A-4147-A177-3AD203B41FA5}">
                      <a16:colId xmlns:a16="http://schemas.microsoft.com/office/drawing/2014/main" val="3587847735"/>
                    </a:ext>
                  </a:extLst>
                </a:gridCol>
                <a:gridCol w="5216852">
                  <a:extLst>
                    <a:ext uri="{9D8B030D-6E8A-4147-A177-3AD203B41FA5}">
                      <a16:colId xmlns:a16="http://schemas.microsoft.com/office/drawing/2014/main" val="2866141570"/>
                    </a:ext>
                  </a:extLst>
                </a:gridCol>
                <a:gridCol w="1880473">
                  <a:extLst>
                    <a:ext uri="{9D8B030D-6E8A-4147-A177-3AD203B41FA5}">
                      <a16:colId xmlns:a16="http://schemas.microsoft.com/office/drawing/2014/main" val="2794034903"/>
                    </a:ext>
                  </a:extLst>
                </a:gridCol>
                <a:gridCol w="1336138">
                  <a:extLst>
                    <a:ext uri="{9D8B030D-6E8A-4147-A177-3AD203B41FA5}">
                      <a16:colId xmlns:a16="http://schemas.microsoft.com/office/drawing/2014/main" val="2710380787"/>
                    </a:ext>
                  </a:extLst>
                </a:gridCol>
              </a:tblGrid>
              <a:tr h="728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WORDS USED TO DESCRIBE CHARACTER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SLOVENE TRANSLATION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OPPOSITE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453456"/>
                  </a:ext>
                </a:extLst>
              </a:tr>
              <a:tr h="1262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HARD-WORKING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hard-working person puts a lot of effort into their work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delaven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lazy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83982"/>
                  </a:ext>
                </a:extLst>
              </a:tr>
              <a:tr h="1274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800" dirty="0" smtClean="0">
                          <a:solidFill>
                            <a:srgbClr val="29292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sl-SI" sz="1800" dirty="0" err="1" smtClean="0">
                          <a:solidFill>
                            <a:srgbClr val="29292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willing</a:t>
                      </a:r>
                      <a:r>
                        <a:rPr lang="sl-SI" sz="1800" baseline="0" dirty="0" smtClean="0">
                          <a:solidFill>
                            <a:srgbClr val="29292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rgbClr val="29292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GB" sz="1800" dirty="0">
                          <a:solidFill>
                            <a:srgbClr val="29292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give or </a:t>
                      </a:r>
                      <a:r>
                        <a:rPr lang="sl-SI" sz="18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share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9292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things, </a:t>
                      </a:r>
                      <a:r>
                        <a:rPr lang="sl-SI" sz="18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especially</a:t>
                      </a:r>
                      <a:r>
                        <a:rPr lang="sl-SI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8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money</a:t>
                      </a:r>
                      <a:r>
                        <a:rPr lang="sl-SI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>
                          <a:solidFill>
                            <a:srgbClr val="29292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800" dirty="0">
                          <a:solidFill>
                            <a:srgbClr val="29292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unkind or </a:t>
                      </a:r>
                      <a:r>
                        <a:rPr lang="en-GB" sz="1800" dirty="0" smtClean="0">
                          <a:solidFill>
                            <a:srgbClr val="29292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unpleasant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1) skop, stiskaški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2) zloben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1) generous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2) kind, friendly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395258"/>
                  </a:ext>
                </a:extLst>
              </a:tr>
              <a:tr h="728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SERIOUS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someone who is serious thinks carefully about things and does not laugh much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funny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14422"/>
                  </a:ext>
                </a:extLst>
              </a:tr>
              <a:tr h="728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LAZY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willing to work or do any activity that needs effort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hard-working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00274"/>
                  </a:ext>
                </a:extLst>
              </a:tr>
            </a:tbl>
          </a:graphicData>
        </a:graphic>
      </p:graphicFrame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7915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694495"/>
              </p:ext>
            </p:extLst>
          </p:nvPr>
        </p:nvGraphicFramePr>
        <p:xfrm>
          <a:off x="419724" y="686605"/>
          <a:ext cx="11392524" cy="5078601"/>
        </p:xfrm>
        <a:graphic>
          <a:graphicData uri="http://schemas.openxmlformats.org/drawingml/2006/table">
            <a:tbl>
              <a:tblPr firstRow="1" firstCol="1" bandRow="1"/>
              <a:tblGrid>
                <a:gridCol w="1828801">
                  <a:extLst>
                    <a:ext uri="{9D8B030D-6E8A-4147-A177-3AD203B41FA5}">
                      <a16:colId xmlns:a16="http://schemas.microsoft.com/office/drawing/2014/main" val="1265501287"/>
                    </a:ext>
                  </a:extLst>
                </a:gridCol>
                <a:gridCol w="5951095">
                  <a:extLst>
                    <a:ext uri="{9D8B030D-6E8A-4147-A177-3AD203B41FA5}">
                      <a16:colId xmlns:a16="http://schemas.microsoft.com/office/drawing/2014/main" val="1785984378"/>
                    </a:ext>
                  </a:extLst>
                </a:gridCol>
                <a:gridCol w="1903750">
                  <a:extLst>
                    <a:ext uri="{9D8B030D-6E8A-4147-A177-3AD203B41FA5}">
                      <a16:colId xmlns:a16="http://schemas.microsoft.com/office/drawing/2014/main" val="778263964"/>
                    </a:ext>
                  </a:extLst>
                </a:gridCol>
                <a:gridCol w="1708878">
                  <a:extLst>
                    <a:ext uri="{9D8B030D-6E8A-4147-A177-3AD203B41FA5}">
                      <a16:colId xmlns:a16="http://schemas.microsoft.com/office/drawing/2014/main" val="2747355122"/>
                    </a:ext>
                  </a:extLst>
                </a:gridCol>
              </a:tblGrid>
              <a:tr h="923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WORDS USED TO DESCRIBE CHARACTER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SLOVENE TRANSLATION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OPPOSITE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832482"/>
                  </a:ext>
                </a:extLst>
              </a:tr>
              <a:tr h="923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HONEST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person who is honest does not tell lies or cheat people, and obeys the law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pošten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dishonest, 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567349"/>
                  </a:ext>
                </a:extLst>
              </a:tr>
              <a:tr h="1385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STUBBORN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stubborn person is not willing to change their ideas or to consider anyone else’s reasons or arguments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trmast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flexible, reasonable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576766"/>
                  </a:ext>
                </a:extLst>
              </a:tr>
              <a:tr h="923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someone who is polite behaves towards other people in a pleasant way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vljuden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impolite, rude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42655"/>
                  </a:ext>
                </a:extLst>
              </a:tr>
              <a:tr h="923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having or showing patience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potrpežljiv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impatient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972607"/>
                  </a:ext>
                </a:extLst>
              </a:tr>
            </a:tbl>
          </a:graphicData>
        </a:graphic>
      </p:graphicFrame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2885" y="59873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značba mest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18190"/>
              </p:ext>
            </p:extLst>
          </p:nvPr>
        </p:nvGraphicFramePr>
        <p:xfrm>
          <a:off x="534648" y="457200"/>
          <a:ext cx="11292591" cy="5591203"/>
        </p:xfrm>
        <a:graphic>
          <a:graphicData uri="http://schemas.openxmlformats.org/drawingml/2006/table">
            <a:tbl>
              <a:tblPr firstRow="1" firstCol="1" bandRow="1"/>
              <a:tblGrid>
                <a:gridCol w="1983926">
                  <a:extLst>
                    <a:ext uri="{9D8B030D-6E8A-4147-A177-3AD203B41FA5}">
                      <a16:colId xmlns:a16="http://schemas.microsoft.com/office/drawing/2014/main" val="1311454677"/>
                    </a:ext>
                  </a:extLst>
                </a:gridCol>
                <a:gridCol w="5758242">
                  <a:extLst>
                    <a:ext uri="{9D8B030D-6E8A-4147-A177-3AD203B41FA5}">
                      <a16:colId xmlns:a16="http://schemas.microsoft.com/office/drawing/2014/main" val="1414066681"/>
                    </a:ext>
                  </a:extLst>
                </a:gridCol>
                <a:gridCol w="1781584">
                  <a:extLst>
                    <a:ext uri="{9D8B030D-6E8A-4147-A177-3AD203B41FA5}">
                      <a16:colId xmlns:a16="http://schemas.microsoft.com/office/drawing/2014/main" val="2242559311"/>
                    </a:ext>
                  </a:extLst>
                </a:gridCol>
                <a:gridCol w="1768839">
                  <a:extLst>
                    <a:ext uri="{9D8B030D-6E8A-4147-A177-3AD203B41FA5}">
                      <a16:colId xmlns:a16="http://schemas.microsoft.com/office/drawing/2014/main" val="1633449377"/>
                    </a:ext>
                  </a:extLst>
                </a:gridCol>
              </a:tblGrid>
              <a:tr h="72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WORDS USED TO DESCRIBE CHARACTER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SLOVENE TRANSLATION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OPPOSITE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162380"/>
                  </a:ext>
                </a:extLst>
              </a:tr>
              <a:tr h="72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SELFISH</a:t>
                      </a: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thinking only about yourself and not caring about other people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sebičen</a:t>
                      </a: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generous, kind, caring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512621"/>
                  </a:ext>
                </a:extLst>
              </a:tr>
              <a:tr h="72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AMBITIOUS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determined to be successful, rich, famous </a:t>
                      </a:r>
                      <a:r>
                        <a:rPr lang="en-GB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etc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ambiciozen</a:t>
                      </a: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unassuming, content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946957"/>
                  </a:ext>
                </a:extLst>
              </a:tr>
              <a:tr h="72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BOSSY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someone who is bossy keeps telling other people what to do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ukazovalen</a:t>
                      </a: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modest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175690"/>
                  </a:ext>
                </a:extLst>
              </a:tr>
              <a:tr h="1087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CLEVER, SMART, INTELLIGENT</a:t>
                      </a: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good at learning or understanding things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pameten</a:t>
                      </a: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stupid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516715"/>
                  </a:ext>
                </a:extLst>
              </a:tr>
              <a:tr h="72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nervous and embarrassed in the company of other people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sramežljiv</a:t>
                      </a: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outgoing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608361"/>
                  </a:ext>
                </a:extLst>
              </a:tr>
              <a:tr h="72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RUDE</a:t>
                      </a: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polite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nevljuden, nesramen</a:t>
                      </a: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polite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86" marR="6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7858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5220" y="6048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3068" y="3887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err="1" smtClean="0"/>
              <a:t>What</a:t>
            </a:r>
            <a:r>
              <a:rPr lang="sl-SI" dirty="0" smtClean="0"/>
              <a:t> </a:t>
            </a:r>
            <a:r>
              <a:rPr lang="sl-SI" dirty="0" err="1" smtClean="0"/>
              <a:t>about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? </a:t>
            </a:r>
            <a:r>
              <a:rPr lang="sl-SI" dirty="0" err="1" smtClean="0"/>
              <a:t>What</a:t>
            </a:r>
            <a:r>
              <a:rPr lang="sl-SI" dirty="0" smtClean="0"/>
              <a:t> are </a:t>
            </a:r>
            <a:r>
              <a:rPr lang="sl-SI" dirty="0" err="1" smtClean="0"/>
              <a:t>you</a:t>
            </a:r>
            <a:r>
              <a:rPr lang="sl-SI" dirty="0" smtClean="0"/>
              <a:t> like?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 smtClean="0"/>
              <a:t>Describe</a:t>
            </a:r>
            <a:r>
              <a:rPr lang="sl-SI" dirty="0" smtClean="0"/>
              <a:t>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best</a:t>
            </a:r>
            <a:r>
              <a:rPr lang="sl-SI" dirty="0" smtClean="0"/>
              <a:t> </a:t>
            </a:r>
            <a:r>
              <a:rPr lang="sl-SI" dirty="0" err="1" smtClean="0"/>
              <a:t>friend</a:t>
            </a:r>
            <a:r>
              <a:rPr lang="sl-SI" dirty="0" smtClean="0"/>
              <a:t>! </a:t>
            </a:r>
            <a:r>
              <a:rPr lang="sl-SI" dirty="0" err="1" smtClean="0"/>
              <a:t>What</a:t>
            </a:r>
            <a:r>
              <a:rPr lang="sl-SI" dirty="0" smtClean="0"/>
              <a:t> </a:t>
            </a:r>
            <a:r>
              <a:rPr lang="sl-SI" dirty="0" err="1" smtClean="0"/>
              <a:t>does</a:t>
            </a:r>
            <a:r>
              <a:rPr lang="sl-SI" dirty="0" smtClean="0"/>
              <a:t> he/</a:t>
            </a:r>
            <a:r>
              <a:rPr lang="sl-SI" dirty="0" err="1" smtClean="0"/>
              <a:t>she</a:t>
            </a:r>
            <a:r>
              <a:rPr lang="sl-SI" dirty="0" smtClean="0"/>
              <a:t> </a:t>
            </a:r>
            <a:r>
              <a:rPr lang="sl-SI" dirty="0" err="1" smtClean="0"/>
              <a:t>look</a:t>
            </a:r>
            <a:r>
              <a:rPr lang="sl-SI" dirty="0" smtClean="0"/>
              <a:t> like? </a:t>
            </a:r>
            <a:r>
              <a:rPr lang="sl-SI" dirty="0" err="1" smtClean="0"/>
              <a:t>What</a:t>
            </a:r>
            <a:r>
              <a:rPr lang="sl-SI" dirty="0" smtClean="0"/>
              <a:t> is he/</a:t>
            </a:r>
            <a:r>
              <a:rPr lang="sl-SI" dirty="0" err="1" smtClean="0"/>
              <a:t>she</a:t>
            </a:r>
            <a:r>
              <a:rPr lang="sl-SI" dirty="0" smtClean="0"/>
              <a:t> like?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 smtClean="0"/>
              <a:t>Describe</a:t>
            </a:r>
            <a:r>
              <a:rPr lang="sl-SI" dirty="0" smtClean="0"/>
              <a:t> </a:t>
            </a:r>
            <a:r>
              <a:rPr lang="sl-SI" dirty="0" err="1" smtClean="0"/>
              <a:t>your</a:t>
            </a:r>
            <a:r>
              <a:rPr lang="sl-SI" dirty="0" smtClean="0"/>
              <a:t> ideal </a:t>
            </a:r>
            <a:r>
              <a:rPr lang="sl-SI" dirty="0" err="1" smtClean="0"/>
              <a:t>boyfriend</a:t>
            </a:r>
            <a:r>
              <a:rPr lang="sl-SI" dirty="0" smtClean="0"/>
              <a:t>/</a:t>
            </a:r>
            <a:r>
              <a:rPr lang="sl-SI" dirty="0" err="1" smtClean="0"/>
              <a:t>girlfriend</a:t>
            </a:r>
            <a:r>
              <a:rPr lang="sl-SI" dirty="0"/>
              <a:t> </a:t>
            </a:r>
            <a:r>
              <a:rPr lang="sl-SI" dirty="0" smtClean="0"/>
              <a:t>– </a:t>
            </a:r>
            <a:r>
              <a:rPr lang="sl-SI" dirty="0" err="1" smtClean="0"/>
              <a:t>physical</a:t>
            </a:r>
            <a:r>
              <a:rPr lang="sl-SI" dirty="0" smtClean="0"/>
              <a:t> </a:t>
            </a:r>
            <a:r>
              <a:rPr lang="sl-SI" dirty="0" err="1" smtClean="0"/>
              <a:t>appearance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character</a:t>
            </a:r>
            <a:r>
              <a:rPr lang="sl-SI" dirty="0" smtClean="0"/>
              <a:t>!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3868" y="5777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363</Words>
  <Application>Microsoft Office PowerPoint</Application>
  <PresentationFormat>Širokozaslonsko</PresentationFormat>
  <Paragraphs>108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Officeova tema</vt:lpstr>
      <vt:lpstr>DESCRIBING PEOPLE‘S character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PEOPLE‘S character</dc:title>
  <dc:creator>bostjan.debenjak@gmail.com</dc:creator>
  <cp:lastModifiedBy>bostjan.debenjak@gmail.com</cp:lastModifiedBy>
  <cp:revision>5</cp:revision>
  <dcterms:created xsi:type="dcterms:W3CDTF">2020-04-09T13:19:44Z</dcterms:created>
  <dcterms:modified xsi:type="dcterms:W3CDTF">2020-04-10T09:17:11Z</dcterms:modified>
</cp:coreProperties>
</file>