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CA6BAA-53D9-4BBE-8410-FC58925356FD}" type="datetimeFigureOut">
              <a:rPr lang="sl-SI" smtClean="0"/>
              <a:pPr/>
              <a:t>13.4.2020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822F25-363D-4C85-AD59-5C118ACFEF3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cMYexDgH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1YtXc_84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DIHANJE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KAKO DIHAMO?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7" name="Slika 6" descr="cellresp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-27384"/>
            <a:ext cx="9468544" cy="6873800"/>
          </a:xfrm>
          <a:prstGeom prst="rect">
            <a:avLst/>
          </a:prstGeom>
        </p:spPr>
      </p:pic>
      <p:sp>
        <p:nvSpPr>
          <p:cNvPr id="14" name="PoljeZBesedilom 13"/>
          <p:cNvSpPr txBox="1"/>
          <p:nvPr/>
        </p:nvSpPr>
        <p:spPr>
          <a:xfrm>
            <a:off x="4860032" y="3928988"/>
            <a:ext cx="4032448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l-SI" sz="2200" b="1" dirty="0" smtClean="0"/>
              <a:t>V zraku je KISIK, ki se v pljučih izmenja z OGLJIKOVIM DIOKSIDOM. Izdihnemo zrak, v katerem je več ogljikovega dioksida, kot ga je v vdihanem zraku.</a:t>
            </a:r>
            <a:endParaRPr lang="sl-SI" sz="2200" b="1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8172400" y="1938318"/>
            <a:ext cx="1008112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bg1"/>
                </a:solidFill>
              </a:rPr>
              <a:t>KAPILARE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lungalveoliairflow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7190150" cy="5229200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251520" y="11663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V pljučih kisik vstopi v kri in nato po žilah potuje do vseh celic našega telesa. Ogljikov dioksid se v pljučih sprosti iz KRVNIH KAPILAR v zrak, ki ga izdihamo. Kisik potrebujemo, da se v celicah sprošča energija, ki je shranjena v hrani.</a:t>
            </a:r>
            <a:endParaRPr lang="sl-SI" sz="2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524329" y="2420888"/>
            <a:ext cx="1296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hlinkClick r:id="rId3"/>
              </a:rPr>
              <a:t>https://www.youtube.com/watch?v=kacMYexDgHg</a:t>
            </a:r>
            <a:r>
              <a:rPr lang="sl-SI" dirty="0" smtClean="0"/>
              <a:t> </a:t>
            </a:r>
          </a:p>
          <a:p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Stock-498551875-59839276845b340011a4bf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186808" cy="490066"/>
          </a:xfrm>
        </p:spPr>
        <p:txBody>
          <a:bodyPr>
            <a:noAutofit/>
          </a:bodyPr>
          <a:lstStyle/>
          <a:p>
            <a:pPr algn="r"/>
            <a:r>
              <a:rPr lang="sl-SI" sz="2000" dirty="0" smtClean="0">
                <a:hlinkClick r:id="rId3"/>
              </a:rPr>
              <a:t>https://www.youtube.com/watch?v=hc1YtXc_84A</a:t>
            </a:r>
            <a:r>
              <a:rPr lang="sl-SI" sz="2000" dirty="0" smtClean="0"/>
              <a:t> </a:t>
            </a:r>
            <a:endParaRPr lang="sl-SI" sz="2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508104" y="2780928"/>
            <a:ext cx="3528392" cy="22467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2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Zrak potuje skozi </a:t>
            </a:r>
            <a:r>
              <a:rPr lang="sl-SI" sz="2000" dirty="0" smtClean="0"/>
              <a:t>SAPNIK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v </a:t>
            </a:r>
            <a:r>
              <a:rPr lang="sl-SI" sz="2000" dirty="0" smtClean="0"/>
              <a:t>SAPNICI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Sapnici se razvejita v vedno tanjše sapnice, ki se končajo s </a:t>
            </a:r>
            <a:r>
              <a:rPr lang="sl-SI" sz="2000" dirty="0" smtClean="0"/>
              <a:t>PLJUČNIMI MEHURČKI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Tu je veliko žilic s krvjo in se izmenjata </a:t>
            </a:r>
            <a:r>
              <a:rPr lang="sl-SI" sz="2000" dirty="0" smtClean="0"/>
              <a:t>DIHALNA PLINA.</a:t>
            </a:r>
            <a:endParaRPr lang="sl-SI" sz="2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652120" y="5241394"/>
            <a:ext cx="331236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3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Zrak potuje po sapnicah v levo in desno </a:t>
            </a:r>
            <a:r>
              <a:rPr lang="sl-SI" sz="2000" dirty="0" smtClean="0"/>
              <a:t>PLJUČNO KRILO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sl-SI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Raven puščični konektor 8"/>
          <p:cNvCxnSpPr/>
          <p:nvPr/>
        </p:nvCxnSpPr>
        <p:spPr>
          <a:xfrm flipH="1" flipV="1">
            <a:off x="1835696" y="692697"/>
            <a:ext cx="3384376" cy="70411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 flipH="1" flipV="1">
            <a:off x="1907704" y="1124745"/>
            <a:ext cx="3312368" cy="272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Raven puščični konektor 15"/>
          <p:cNvCxnSpPr/>
          <p:nvPr/>
        </p:nvCxnSpPr>
        <p:spPr>
          <a:xfrm flipH="1" flipV="1">
            <a:off x="3275856" y="2204866"/>
            <a:ext cx="4464496" cy="576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 flipH="1">
            <a:off x="3419872" y="3284984"/>
            <a:ext cx="2088232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5220072" y="1340768"/>
            <a:ext cx="3456384" cy="70788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1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Zrak vdihnemo skozi </a:t>
            </a:r>
            <a:r>
              <a:rPr lang="sl-SI" sz="2000" dirty="0" smtClean="0"/>
              <a:t>NOSNO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ali </a:t>
            </a:r>
            <a:r>
              <a:rPr lang="sl-SI" sz="2000" dirty="0" smtClean="0"/>
              <a:t>USTNO VOTLINO</a:t>
            </a:r>
            <a:r>
              <a:rPr lang="sl-SI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sl-SI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Raven puščični konektor 24"/>
          <p:cNvCxnSpPr/>
          <p:nvPr/>
        </p:nvCxnSpPr>
        <p:spPr>
          <a:xfrm flipH="1">
            <a:off x="4716016" y="4221088"/>
            <a:ext cx="864096" cy="7200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 flipH="1" flipV="1">
            <a:off x="4932040" y="5085184"/>
            <a:ext cx="720080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Raven puščični konektor 28"/>
          <p:cNvCxnSpPr/>
          <p:nvPr/>
        </p:nvCxnSpPr>
        <p:spPr>
          <a:xfrm flipH="1" flipV="1">
            <a:off x="3275856" y="4941168"/>
            <a:ext cx="2376264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1" name="PoljeZBesedilom 30"/>
          <p:cNvSpPr txBox="1"/>
          <p:nvPr/>
        </p:nvSpPr>
        <p:spPr>
          <a:xfrm>
            <a:off x="1043608" y="4293096"/>
            <a:ext cx="881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PLJUČA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539552" y="692696"/>
            <a:ext cx="5918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NOS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539552" y="1412776"/>
            <a:ext cx="6635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USTA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539552" y="2204864"/>
            <a:ext cx="867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SAPNIK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827584" y="2924944"/>
            <a:ext cx="9283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SAPNICI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1691680" y="5013176"/>
            <a:ext cx="1952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PLUČNI MEHURČKI</a:t>
            </a:r>
            <a:endParaRPr lang="sl-S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 pljučih kisik vstopi v kri in nato po žilah potuje do vseh celic našega telesa. Ogljikov dioksid se v pljučih sprosti iz KRVNIH KAPILAR v zrak, ki ga izdihamo. Kisik potrebujemo, da se v celicah sprošča energija, ki je shranjena </a:t>
            </a:r>
            <a:r>
              <a:rPr lang="sl-SI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 hrani.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ZANIMIVA 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Nastavi štoparico na eno minuto. Bodi miren/a in dihaj. Preštej koliko vdihov narediš v minuti.</a:t>
            </a:r>
          </a:p>
          <a:p>
            <a:pPr marL="0" indent="0">
              <a:defRPr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    Vdihi v mirovanju: ____/ min</a:t>
            </a:r>
          </a:p>
          <a:p>
            <a:pPr>
              <a:defRPr/>
            </a:pPr>
            <a:r>
              <a:rPr lang="sl-SI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Ponovno nastavi štoparico na eno minuto. Preden začneš naredi 20 visokih poskokov/ teči dva kroga okoli hiše/bloka ali poskoči 40x s </a:t>
            </a:r>
            <a:r>
              <a:rPr lang="sl-SI" sz="2400" dirty="0" err="1" smtClean="0">
                <a:latin typeface="Arial" pitchFamily="34" charset="0"/>
                <a:cs typeface="Arial" pitchFamily="34" charset="0"/>
              </a:rPr>
              <a:t>kolebinco</a:t>
            </a:r>
            <a:r>
              <a:rPr lang="sl-SI" sz="2400" dirty="0" smtClean="0">
                <a:latin typeface="Arial" pitchFamily="34" charset="0"/>
                <a:cs typeface="Arial" pitchFamily="34" charset="0"/>
              </a:rPr>
              <a:t>. Ko končaš z vadbo izmeri kolikokrat vdihneš v minuti.</a:t>
            </a:r>
          </a:p>
          <a:p>
            <a:pPr marL="0" indent="0">
              <a:defRPr/>
            </a:pPr>
            <a:r>
              <a:rPr lang="sl-SI" sz="2400" dirty="0" smtClean="0">
                <a:latin typeface="Arial" pitchFamily="34" charset="0"/>
                <a:cs typeface="Arial" pitchFamily="34" charset="0"/>
              </a:rPr>
              <a:t>    Vdihi po aktivnosti: ____/ min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400" dirty="0"/>
              <a:t> </a:t>
            </a:r>
            <a:r>
              <a:rPr lang="sl-SI" sz="2400" dirty="0" smtClean="0"/>
              <a:t>      Ali si opazil/a kakšno razliko? Zakaj misliš da je tako?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454025" y="198438"/>
            <a:ext cx="8229600" cy="854075"/>
          </a:xfrm>
        </p:spPr>
        <p:txBody>
          <a:bodyPr/>
          <a:lstStyle/>
          <a:p>
            <a:pPr eaLnBrk="1" hangingPunct="1"/>
            <a:r>
              <a:rPr lang="sl-SI" altLang="sl-SI" dirty="0" smtClean="0">
                <a:solidFill>
                  <a:srgbClr val="FF0000"/>
                </a:solidFill>
              </a:rPr>
              <a:t>DIHALA </a:t>
            </a:r>
            <a:r>
              <a:rPr lang="sl-SI" altLang="sl-SI" sz="1800" dirty="0" smtClean="0"/>
              <a:t>(zapis v zvezek)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229600" cy="5805487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PLJUČA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so zgrajena iz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dveh pljučnih kril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. Pri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vdihu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 se pljuča razširijo, trebušna prepona se spusti in zrak pride v pljuča. Pri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izdihu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se pljuča stisnejo, trebušna prepona se dvigne in zrak iztisnemo iz pljuč.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DIHALNA POT: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000" dirty="0" smtClean="0">
                <a:latin typeface="Arial" pitchFamily="34" charset="0"/>
                <a:cs typeface="Arial" pitchFamily="34" charset="0"/>
              </a:rPr>
              <a:t>	Zrak vdihnemo skozi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nosnici ali usta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. Pri vdihu skozi nosnici se nekoliko segreje, delno očisti in navlaži. Pot nadaljuje po cevi, ki ji pravimo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sapnik.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 Ta se razdeli v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dve sapnici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. Sapnici se v pljučih razdelita v veliko majhnih cevk, ki se na koncu razširijo v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pljučne mehurčke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. V pljučih vstopi kisik v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krvne žilice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in kri ga raznese po telesu.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000" dirty="0" smtClean="0">
                <a:latin typeface="Arial" pitchFamily="34" charset="0"/>
                <a:cs typeface="Arial" pitchFamily="34" charset="0"/>
              </a:rPr>
              <a:t>	Zrak je sestavljen iz različnih plinov, največ je dušika, nato kisika, nato ogljikovega dioksida. Sestavljajo ga še drugi plini, vodni hlapi in prašni delci. 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KISIK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se pri dihanju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porablja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nastaja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pa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OGLJIKOV DIOKSID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000" dirty="0" smtClean="0">
                <a:latin typeface="Arial" pitchFamily="34" charset="0"/>
                <a:cs typeface="Arial" pitchFamily="34" charset="0"/>
              </a:rPr>
              <a:t>	Pri povečani telesni aktivnosti se </a:t>
            </a:r>
            <a:r>
              <a:rPr lang="sl-SI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število vdihov poveča </a:t>
            </a:r>
            <a:r>
              <a:rPr lang="sl-SI" sz="4000" dirty="0" smtClean="0">
                <a:latin typeface="Arial" pitchFamily="34" charset="0"/>
                <a:cs typeface="Arial" pitchFamily="34" charset="0"/>
              </a:rPr>
              <a:t>zato, ker mišice več delajo in porabijo več energije.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295</Words>
  <Application>Microsoft Office PowerPoint</Application>
  <PresentationFormat>Diaprojekcija na zaslonu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Altana</vt:lpstr>
      <vt:lpstr>DIHANJE</vt:lpstr>
      <vt:lpstr>Diapozitiv 2</vt:lpstr>
      <vt:lpstr>Diapozitiv 3</vt:lpstr>
      <vt:lpstr>https://www.youtube.com/watch?v=hc1YtXc_84A </vt:lpstr>
      <vt:lpstr>Diapozitiv 5</vt:lpstr>
      <vt:lpstr>ZANIMIVA NALOGA</vt:lpstr>
      <vt:lpstr>DIHALA (zapis v zvezek)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DIHANJE</dc:title>
  <dc:creator>Irena Devetak</dc:creator>
  <cp:lastModifiedBy>Irena Devetak</cp:lastModifiedBy>
  <cp:revision>6</cp:revision>
  <dcterms:created xsi:type="dcterms:W3CDTF">2020-04-08T07:57:04Z</dcterms:created>
  <dcterms:modified xsi:type="dcterms:W3CDTF">2020-04-13T06:34:42Z</dcterms:modified>
</cp:coreProperties>
</file>