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1147156"/>
            <a:ext cx="7766936" cy="1166320"/>
          </a:xfrm>
        </p:spPr>
        <p:txBody>
          <a:bodyPr/>
          <a:lstStyle/>
          <a:p>
            <a:pPr algn="ctr"/>
            <a:r>
              <a:rPr lang="sl-SI" dirty="0" smtClean="0"/>
              <a:t>ŽIVALSKE UGANKE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90936" y="2670920"/>
            <a:ext cx="7766936" cy="1096899"/>
          </a:xfrm>
        </p:spPr>
        <p:txBody>
          <a:bodyPr>
            <a:noAutofit/>
          </a:bodyPr>
          <a:lstStyle/>
          <a:p>
            <a:pPr algn="just"/>
            <a:r>
              <a:rPr lang="sl-SI" sz="2800" dirty="0" smtClean="0">
                <a:solidFill>
                  <a:schemeClr val="tx1"/>
                </a:solidFill>
              </a:rPr>
              <a:t>PRIPRAVILE SMO TI ŽIVALSKE UGANKE. ČE ŽE ZNAŠ </a:t>
            </a:r>
            <a:r>
              <a:rPr lang="sl-SI" sz="2800" dirty="0" smtClean="0">
                <a:solidFill>
                  <a:schemeClr val="tx1"/>
                </a:solidFill>
              </a:rPr>
              <a:t>BRATI, </a:t>
            </a:r>
            <a:r>
              <a:rPr lang="sl-SI" sz="2800" dirty="0" smtClean="0">
                <a:solidFill>
                  <a:schemeClr val="tx1"/>
                </a:solidFill>
              </a:rPr>
              <a:t>JIH SAM PREBERI, DRUGAČE PA PROSI ZA POMOČ STARŠE. REŠITEV VSAKE UGANKE JE NA NASLEDNJI STRANI. </a:t>
            </a:r>
          </a:p>
          <a:p>
            <a:pPr algn="just"/>
            <a:endParaRPr lang="sl-SI" sz="2800" dirty="0">
              <a:solidFill>
                <a:schemeClr val="tx1"/>
              </a:solidFill>
            </a:endParaRPr>
          </a:p>
          <a:p>
            <a:pPr algn="l"/>
            <a:r>
              <a:rPr lang="sl-SI" sz="2800" dirty="0" smtClean="0">
                <a:solidFill>
                  <a:schemeClr val="tx1"/>
                </a:solidFill>
              </a:rPr>
              <a:t>VESELO UGIBANJE TI ŽELIMO. </a:t>
            </a:r>
          </a:p>
          <a:p>
            <a:pPr algn="l"/>
            <a:r>
              <a:rPr lang="sl-SI" sz="2800" dirty="0" smtClean="0">
                <a:solidFill>
                  <a:schemeClr val="tx1"/>
                </a:solidFill>
              </a:rPr>
              <a:t>UČITELJICE OPB  </a:t>
            </a:r>
            <a:endParaRPr lang="sl-SI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l-SI" dirty="0" smtClean="0"/>
              <a:t>5.</a:t>
            </a:r>
            <a:r>
              <a:rPr lang="sl-SI" sz="3600" dirty="0" smtClean="0">
                <a:solidFill>
                  <a:schemeClr val="tx1"/>
                </a:solidFill>
              </a:rPr>
              <a:t>ČEZ SUHE PEŠČENE SIPINE NEKDO Z GRBO NA HRBTU RINE, TAM IŠČE OAZO NESREČNICA, VODE NI PILA DVA MESECA.</a:t>
            </a:r>
            <a:endParaRPr lang="sl-SI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1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5170" y="1159454"/>
            <a:ext cx="5602776" cy="46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532709"/>
            <a:ext cx="8596668" cy="450865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REŠITVE:</a:t>
            </a:r>
          </a:p>
          <a:p>
            <a:pPr>
              <a:lnSpc>
                <a:spcPct val="150000"/>
              </a:lnSpc>
            </a:pPr>
            <a:r>
              <a:rPr lang="sl-SI" dirty="0" smtClean="0"/>
              <a:t>1. ŽIRAFA</a:t>
            </a:r>
          </a:p>
          <a:p>
            <a:pPr>
              <a:lnSpc>
                <a:spcPct val="150000"/>
              </a:lnSpc>
            </a:pPr>
            <a:r>
              <a:rPr lang="sl-SI" dirty="0" smtClean="0"/>
              <a:t>2. SLON</a:t>
            </a:r>
          </a:p>
          <a:p>
            <a:pPr>
              <a:lnSpc>
                <a:spcPct val="150000"/>
              </a:lnSpc>
            </a:pPr>
            <a:r>
              <a:rPr lang="sl-SI" dirty="0" smtClean="0"/>
              <a:t>3. ZEBRE</a:t>
            </a:r>
          </a:p>
          <a:p>
            <a:pPr>
              <a:lnSpc>
                <a:spcPct val="150000"/>
              </a:lnSpc>
            </a:pPr>
            <a:r>
              <a:rPr lang="sl-SI" dirty="0" smtClean="0"/>
              <a:t>4. NOSOROG</a:t>
            </a:r>
          </a:p>
          <a:p>
            <a:pPr>
              <a:lnSpc>
                <a:spcPct val="150000"/>
              </a:lnSpc>
            </a:pPr>
            <a:r>
              <a:rPr lang="sl-SI" dirty="0" smtClean="0"/>
              <a:t>5. KAMELA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4140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l-SI" sz="3600" dirty="0" smtClean="0"/>
              <a:t>1.</a:t>
            </a:r>
            <a:r>
              <a:rPr lang="sl-SI" sz="3600" dirty="0" smtClean="0">
                <a:solidFill>
                  <a:schemeClr val="tx1"/>
                </a:solidFill>
              </a:rPr>
              <a:t>PO AFRIKI SE SPREHAJA, LE DOLG VRAT JI NAGAJA, KO JO MRAVLJICA OBIŠČE, JO ZASTONJ VISOKO IŠČE.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348052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9463" y="1171431"/>
            <a:ext cx="5169189" cy="4572000"/>
          </a:xfrm>
        </p:spPr>
      </p:pic>
    </p:spTree>
    <p:extLst>
      <p:ext uri="{BB962C8B-B14F-4D97-AF65-F5344CB8AC3E}">
        <p14:creationId xmlns:p14="http://schemas.microsoft.com/office/powerpoint/2010/main" val="67212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593669"/>
            <a:ext cx="8596668" cy="444769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l-SI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2.</a:t>
            </a:r>
            <a:r>
              <a:rPr lang="sl-SI" sz="3600" dirty="0" smtClean="0">
                <a:solidFill>
                  <a:schemeClr val="tx1"/>
                </a:solidFill>
              </a:rPr>
              <a:t>PO TEŽI ON PREVLADUJE, DOLG GA RILEC OZNAČUJE, KOT DA Z GLAVE IMEL BI ROKO, Z NJIM DOSEŽE LIST VISOKO.</a:t>
            </a:r>
            <a:endParaRPr lang="sl-SI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7084" y="878032"/>
            <a:ext cx="54365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3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950721"/>
            <a:ext cx="8596668" cy="40906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l-SI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3.</a:t>
            </a:r>
            <a:r>
              <a:rPr lang="sl-SI" sz="3600" dirty="0" smtClean="0"/>
              <a:t>PO SAVANAH HITIJO Z ZAPORNIŠKO OBLEKO, LISE ČRNE NOSIJO IN ŠE BELE KOT MLEKO.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233122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1191" y="1325216"/>
            <a:ext cx="5111000" cy="4322618"/>
          </a:xfrm>
        </p:spPr>
      </p:pic>
    </p:spTree>
    <p:extLst>
      <p:ext uri="{BB962C8B-B14F-4D97-AF65-F5344CB8AC3E}">
        <p14:creationId xmlns:p14="http://schemas.microsoft.com/office/powerpoint/2010/main" val="59614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l-SI" sz="3600" dirty="0" smtClean="0"/>
              <a:t>4.</a:t>
            </a:r>
            <a:r>
              <a:rPr lang="sl-SI" sz="3600" dirty="0" smtClean="0">
                <a:solidFill>
                  <a:schemeClr val="tx1"/>
                </a:solidFill>
              </a:rPr>
              <a:t>SIVE BARVE, </a:t>
            </a:r>
            <a:r>
              <a:rPr lang="sl-SI" sz="3600" dirty="0" smtClean="0">
                <a:solidFill>
                  <a:schemeClr val="tx1"/>
                </a:solidFill>
              </a:rPr>
              <a:t>TRDNE </a:t>
            </a:r>
            <a:r>
              <a:rPr lang="sl-SI" sz="3600" dirty="0" smtClean="0">
                <a:solidFill>
                  <a:schemeClr val="tx1"/>
                </a:solidFill>
              </a:rPr>
              <a:t>KOŽE, Z ROGOM NA NOSU JE ORJAK, NIČ STRAHU, NE ZMOTI ROŽE, MIROLJUBEN JE NAŠ VOJAK.</a:t>
            </a:r>
            <a:endParaRPr lang="sl-SI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0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5759" y="1599539"/>
            <a:ext cx="4820051" cy="4064922"/>
          </a:xfrm>
        </p:spPr>
      </p:pic>
    </p:spTree>
    <p:extLst>
      <p:ext uri="{BB962C8B-B14F-4D97-AF65-F5344CB8AC3E}">
        <p14:creationId xmlns:p14="http://schemas.microsoft.com/office/powerpoint/2010/main" val="1201314939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164</Words>
  <Application>Microsoft Office PowerPoint</Application>
  <PresentationFormat>Širokozaslonsko</PresentationFormat>
  <Paragraphs>16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Gladko</vt:lpstr>
      <vt:lpstr>ŽIVALSKE UGANKE</vt:lpstr>
      <vt:lpstr>1.PO AFRIKI SE SPREHAJA, LE DOLG VRAT JI NAGAJA, KO JO MRAVLJICA OBIŠČE, JO ZASTONJ VISOKO IŠČE.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4.SIVE BARVE, TRDNE KOŽE, Z ROGOM NA NOSU JE ORJAK, NIČ STRAHU, NE ZMOTI ROŽE, MIROLJUBEN JE NAŠ VOJAK.</vt:lpstr>
      <vt:lpstr>PowerPointova predstavitev</vt:lpstr>
      <vt:lpstr>5.ČEZ SUHE PEŠČENE SIPINE NEKDO Z GRBO NA HRBTU RINE, TAM IŠČE OAZO NESREČNICA, VODE NI PILA DVA MESECA.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ŽIVALSKE UGANKE</dc:title>
  <dc:creator>Veronika</dc:creator>
  <cp:lastModifiedBy>Erika</cp:lastModifiedBy>
  <cp:revision>6</cp:revision>
  <dcterms:created xsi:type="dcterms:W3CDTF">2020-03-26T13:14:13Z</dcterms:created>
  <dcterms:modified xsi:type="dcterms:W3CDTF">2020-03-27T07:02:31Z</dcterms:modified>
</cp:coreProperties>
</file>