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CB36-7F96-4D9F-A7F8-3E4EE520BF04}" type="datetimeFigureOut">
              <a:rPr lang="sl-SI" smtClean="0"/>
              <a:pPr/>
              <a:t>20.3.2020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F6C1-0C01-431A-9FEA-650FE7567C5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CB36-7F96-4D9F-A7F8-3E4EE520BF04}" type="datetimeFigureOut">
              <a:rPr lang="sl-SI" smtClean="0"/>
              <a:pPr/>
              <a:t>20.3.2020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F6C1-0C01-431A-9FEA-650FE7567C5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CB36-7F96-4D9F-A7F8-3E4EE520BF04}" type="datetimeFigureOut">
              <a:rPr lang="sl-SI" smtClean="0"/>
              <a:pPr/>
              <a:t>20.3.2020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F6C1-0C01-431A-9FEA-650FE7567C5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CB36-7F96-4D9F-A7F8-3E4EE520BF04}" type="datetimeFigureOut">
              <a:rPr lang="sl-SI" smtClean="0"/>
              <a:pPr/>
              <a:t>20.3.2020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F6C1-0C01-431A-9FEA-650FE7567C5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CB36-7F96-4D9F-A7F8-3E4EE520BF04}" type="datetimeFigureOut">
              <a:rPr lang="sl-SI" smtClean="0"/>
              <a:pPr/>
              <a:t>20.3.2020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F6C1-0C01-431A-9FEA-650FE7567C5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CB36-7F96-4D9F-A7F8-3E4EE520BF04}" type="datetimeFigureOut">
              <a:rPr lang="sl-SI" smtClean="0"/>
              <a:pPr/>
              <a:t>20.3.2020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F6C1-0C01-431A-9FEA-650FE7567C5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CB36-7F96-4D9F-A7F8-3E4EE520BF04}" type="datetimeFigureOut">
              <a:rPr lang="sl-SI" smtClean="0"/>
              <a:pPr/>
              <a:t>20.3.2020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F6C1-0C01-431A-9FEA-650FE7567C5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CB36-7F96-4D9F-A7F8-3E4EE520BF04}" type="datetimeFigureOut">
              <a:rPr lang="sl-SI" smtClean="0"/>
              <a:pPr/>
              <a:t>20.3.2020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F6C1-0C01-431A-9FEA-650FE7567C5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CB36-7F96-4D9F-A7F8-3E4EE520BF04}" type="datetimeFigureOut">
              <a:rPr lang="sl-SI" smtClean="0"/>
              <a:pPr/>
              <a:t>20.3.2020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F6C1-0C01-431A-9FEA-650FE7567C5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CB36-7F96-4D9F-A7F8-3E4EE520BF04}" type="datetimeFigureOut">
              <a:rPr lang="sl-SI" smtClean="0"/>
              <a:pPr/>
              <a:t>20.3.2020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F6C1-0C01-431A-9FEA-650FE7567C5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CB36-7F96-4D9F-A7F8-3E4EE520BF04}" type="datetimeFigureOut">
              <a:rPr lang="sl-SI" smtClean="0"/>
              <a:pPr/>
              <a:t>20.3.2020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F6C1-0C01-431A-9FEA-650FE7567C5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2CB36-7F96-4D9F-A7F8-3E4EE520BF04}" type="datetimeFigureOut">
              <a:rPr lang="sl-SI" smtClean="0"/>
              <a:pPr/>
              <a:t>20.3.2020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BF6C1-0C01-431A-9FEA-650FE7567C54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klemen.leban@os-franaerjavca.s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LrbnLY4kTo" TargetMode="External"/><Relationship Id="rId2" Type="http://schemas.openxmlformats.org/officeDocument/2006/relationships/hyperlink" Target="https://www.arduino.cc/en/Main/Dona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Robotika z elektroniko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Namestitev programskega okolja za uporabo </a:t>
            </a:r>
            <a:r>
              <a:rPr lang="sl-SI" dirty="0" err="1" smtClean="0"/>
              <a:t>Arduina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8788" y="0"/>
            <a:ext cx="5686425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Nalaganje programske kode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 klikom levo zgoraj na ikono puščice (označena na naslednjem diapozitivu) programsko okolje naloži, programsko kodo na </a:t>
            </a:r>
            <a:r>
              <a:rPr lang="sl-SI" dirty="0" err="1" smtClean="0"/>
              <a:t>mikrokrmilnik</a:t>
            </a: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96" y="1071546"/>
            <a:ext cx="9101404" cy="473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sl-SI" dirty="0" smtClean="0"/>
              <a:t>Če ste uspešno namestili programsko kodo začne na </a:t>
            </a:r>
            <a:r>
              <a:rPr lang="sl-SI" dirty="0" err="1" smtClean="0"/>
              <a:t>mikrokrmilniku</a:t>
            </a:r>
            <a:r>
              <a:rPr lang="sl-SI" dirty="0" smtClean="0"/>
              <a:t> utripati rumena </a:t>
            </a:r>
            <a:r>
              <a:rPr lang="sl-SI" dirty="0" smtClean="0"/>
              <a:t>lučka</a:t>
            </a:r>
          </a:p>
          <a:p>
            <a:pPr>
              <a:buNone/>
            </a:pPr>
            <a:r>
              <a:rPr lang="sl-SI" dirty="0" smtClean="0"/>
              <a:t> </a:t>
            </a:r>
            <a:r>
              <a:rPr lang="sl-SI" dirty="0" smtClean="0"/>
              <a:t>   1 sekundo sveti; 1 sekundo ne sveti; …</a:t>
            </a:r>
            <a:endParaRPr lang="sl-SI" dirty="0" smtClean="0"/>
          </a:p>
          <a:p>
            <a:r>
              <a:rPr lang="sl-SI" dirty="0" smtClean="0"/>
              <a:t>Video navodilo v </a:t>
            </a:r>
            <a:r>
              <a:rPr lang="sl-SI" dirty="0" smtClean="0"/>
              <a:t>angleščini:</a:t>
            </a:r>
            <a:endParaRPr lang="sl-SI" dirty="0" smtClean="0"/>
          </a:p>
          <a:p>
            <a:pPr>
              <a:buNone/>
            </a:pPr>
            <a:r>
              <a:rPr lang="sl-SI" sz="2800" dirty="0" smtClean="0"/>
              <a:t>https://www.youtube.com/watch?v=dnPPoetX0uw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sl-SI" dirty="0" smtClean="0"/>
              <a:t>    Do ponedeljka me prosim na</a:t>
            </a:r>
          </a:p>
          <a:p>
            <a:pPr>
              <a:buFont typeface="Arial" charset="0"/>
              <a:buNone/>
            </a:pPr>
            <a:r>
              <a:rPr lang="pt-BR" dirty="0" smtClean="0">
                <a:hlinkClick r:id="rId2"/>
              </a:rPr>
              <a:t>klemen.leban@os-franaerjavca.si</a:t>
            </a:r>
            <a:r>
              <a:rPr lang="sl-SI" dirty="0" smtClean="0"/>
              <a:t> obvestite, če vam je z </a:t>
            </a:r>
            <a:r>
              <a:rPr lang="sl-SI" dirty="0" err="1" smtClean="0"/>
              <a:t>mikrokrmilnikom</a:t>
            </a:r>
            <a:r>
              <a:rPr lang="sl-SI" dirty="0" smtClean="0"/>
              <a:t> </a:t>
            </a:r>
            <a:r>
              <a:rPr lang="sl-SI" dirty="0" err="1" smtClean="0"/>
              <a:t>Arduino</a:t>
            </a:r>
            <a:r>
              <a:rPr lang="sl-SI" dirty="0" smtClean="0"/>
              <a:t> uspelo vzpostaviti komunikacijo do </a:t>
            </a:r>
            <a:r>
              <a:rPr lang="sl-SI" dirty="0" smtClean="0"/>
              <a:t>t</a:t>
            </a:r>
            <a:r>
              <a:rPr lang="sl-SI" dirty="0" smtClean="0"/>
              <a:t>e mere, da lučka na njem utripa.</a:t>
            </a:r>
          </a:p>
          <a:p>
            <a:pPr>
              <a:buFont typeface="Arial" charset="0"/>
              <a:buNone/>
            </a:pPr>
            <a:r>
              <a:rPr lang="sl-SI" dirty="0" smtClean="0"/>
              <a:t>  </a:t>
            </a:r>
            <a:endParaRPr lang="sl-SI" dirty="0" smtClean="0"/>
          </a:p>
          <a:p>
            <a:pPr>
              <a:buFont typeface="Arial" charset="0"/>
              <a:buNone/>
            </a:pPr>
            <a:endParaRPr lang="sl-SI" dirty="0" smtClean="0"/>
          </a:p>
          <a:p>
            <a:pPr>
              <a:buFont typeface="Arial" charset="0"/>
              <a:buNone/>
            </a:pPr>
            <a:r>
              <a:rPr lang="sl-SI" dirty="0" smtClean="0"/>
              <a:t>    Če boste ob izvajanju naleteli na kakršno koli težavo, me prosim </a:t>
            </a:r>
            <a:r>
              <a:rPr lang="sl-SI" dirty="0" err="1" smtClean="0"/>
              <a:t>kontaktirajte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Arduino</a:t>
            </a:r>
            <a:r>
              <a:rPr lang="sl-SI" dirty="0" smtClean="0"/>
              <a:t> (IDE)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 osnovno uporabo </a:t>
            </a:r>
            <a:r>
              <a:rPr lang="sl-SI" dirty="0" err="1" smtClean="0"/>
              <a:t>Arduina</a:t>
            </a:r>
            <a:r>
              <a:rPr lang="sl-SI" dirty="0" smtClean="0"/>
              <a:t> boste morali namestiti razvojno okolje </a:t>
            </a:r>
            <a:r>
              <a:rPr lang="sl-SI" dirty="0" err="1" smtClean="0"/>
              <a:t>Arduino</a:t>
            </a:r>
            <a:r>
              <a:rPr lang="sl-SI" dirty="0" smtClean="0"/>
              <a:t> (IDE)</a:t>
            </a:r>
          </a:p>
          <a:p>
            <a:r>
              <a:rPr lang="sl-SI" dirty="0" smtClean="0"/>
              <a:t>Povezava: </a:t>
            </a:r>
            <a:r>
              <a:rPr lang="sl-SI" dirty="0" smtClean="0">
                <a:hlinkClick r:id="rId2"/>
              </a:rPr>
              <a:t>https://www.arduino.cc/en/Main/Donate</a:t>
            </a:r>
            <a:endParaRPr lang="sl-SI" dirty="0" smtClean="0"/>
          </a:p>
          <a:p>
            <a:r>
              <a:rPr lang="sl-SI" dirty="0" smtClean="0"/>
              <a:t>Potek namestitve si lahko ogledate na:</a:t>
            </a:r>
          </a:p>
          <a:p>
            <a:pPr>
              <a:buNone/>
            </a:pPr>
            <a:r>
              <a:rPr lang="sl-SI" sz="2800" dirty="0" smtClean="0">
                <a:hlinkClick r:id="rId3"/>
              </a:rPr>
              <a:t>https://www.youtube.com/watch?v=MLrbnLY4kTo</a:t>
            </a:r>
            <a:endParaRPr lang="sl-SI" sz="2800" dirty="0" smtClean="0"/>
          </a:p>
          <a:p>
            <a:pPr>
              <a:buNone/>
            </a:pPr>
            <a:endParaRPr lang="sl-SI" sz="2800" dirty="0"/>
          </a:p>
          <a:p>
            <a:pPr>
              <a:buNone/>
            </a:pP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Določite model </a:t>
            </a:r>
            <a:r>
              <a:rPr lang="sl-SI" dirty="0" err="1" smtClean="0"/>
              <a:t>Arduina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spustnem meniju: Orodja/Ploščica/</a:t>
            </a:r>
            <a:r>
              <a:rPr lang="sl-SI" dirty="0" err="1" smtClean="0"/>
              <a:t>Arduino</a:t>
            </a:r>
            <a:r>
              <a:rPr lang="sl-SI" dirty="0" smtClean="0"/>
              <a:t>..</a:t>
            </a:r>
          </a:p>
          <a:p>
            <a:pPr>
              <a:buNone/>
            </a:pPr>
            <a:r>
              <a:rPr lang="sl-SI" dirty="0" smtClean="0"/>
              <a:t>    S tem določite, da programsko okolje zaznava pravi </a:t>
            </a:r>
            <a:r>
              <a:rPr lang="sl-SI" dirty="0" err="1" smtClean="0"/>
              <a:t>mikrokrmilnik</a:t>
            </a:r>
            <a:r>
              <a:rPr lang="sl-SI" dirty="0" smtClean="0"/>
              <a:t>. </a:t>
            </a:r>
          </a:p>
          <a:p>
            <a:r>
              <a:rPr lang="sl-SI" dirty="0" smtClean="0"/>
              <a:t>Obstaja namreč več vrst </a:t>
            </a:r>
            <a:r>
              <a:rPr lang="sl-SI" dirty="0" err="1" smtClean="0"/>
              <a:t>Arduino</a:t>
            </a:r>
            <a:r>
              <a:rPr lang="sl-SI" dirty="0" smtClean="0"/>
              <a:t> </a:t>
            </a:r>
            <a:r>
              <a:rPr lang="sl-SI" dirty="0" err="1" smtClean="0"/>
              <a:t>mikrokrmilnikov</a:t>
            </a:r>
            <a:r>
              <a:rPr lang="sl-SI" dirty="0" smtClean="0"/>
              <a:t>, v spustnem meniju se vam izkažejo vse možnosti.</a:t>
            </a:r>
          </a:p>
          <a:p>
            <a:r>
              <a:rPr lang="sl-SI" dirty="0" smtClean="0"/>
              <a:t>Katerega uporabljate piše na </a:t>
            </a:r>
            <a:r>
              <a:rPr lang="sl-SI" dirty="0" smtClean="0"/>
              <a:t>vašem </a:t>
            </a:r>
            <a:r>
              <a:rPr lang="sl-SI" dirty="0" err="1" smtClean="0"/>
              <a:t>mikrokrmilniku</a:t>
            </a:r>
            <a:r>
              <a:rPr lang="sl-SI" dirty="0" smtClean="0"/>
              <a:t> </a:t>
            </a:r>
            <a:r>
              <a:rPr lang="sl-SI" dirty="0" err="1" smtClean="0"/>
              <a:t>Arduino</a:t>
            </a:r>
            <a:r>
              <a:rPr lang="sl-SI" dirty="0" smtClean="0"/>
              <a:t>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071546"/>
            <a:ext cx="9144000" cy="5107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Določite </a:t>
            </a:r>
            <a:r>
              <a:rPr lang="sl-SI" dirty="0" err="1" smtClean="0"/>
              <a:t>port</a:t>
            </a:r>
            <a:r>
              <a:rPr lang="sl-SI" dirty="0" smtClean="0"/>
              <a:t> za komunikacijo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spustnem meniju: Orodja/Vrata: COM…</a:t>
            </a:r>
          </a:p>
          <a:p>
            <a:pPr>
              <a:buNone/>
            </a:pPr>
            <a:r>
              <a:rPr lang="sl-SI" dirty="0" smtClean="0"/>
              <a:t>    določite, preko katerega USB </a:t>
            </a:r>
            <a:r>
              <a:rPr lang="sl-SI" dirty="0" err="1" smtClean="0"/>
              <a:t>porta</a:t>
            </a:r>
            <a:r>
              <a:rPr lang="sl-SI" dirty="0" smtClean="0"/>
              <a:t> bo računalnik komuniciral </a:t>
            </a:r>
            <a:r>
              <a:rPr lang="sl-SI" dirty="0" smtClean="0"/>
              <a:t>z </a:t>
            </a:r>
            <a:r>
              <a:rPr lang="sl-SI" dirty="0" err="1" smtClean="0"/>
              <a:t>mikrokrmilnikom</a:t>
            </a:r>
            <a:r>
              <a:rPr lang="sl-SI" dirty="0" smtClean="0"/>
              <a:t> </a:t>
            </a:r>
            <a:r>
              <a:rPr lang="sl-SI" dirty="0" err="1" smtClean="0"/>
              <a:t>Arduino</a:t>
            </a:r>
            <a:endParaRPr lang="sl-SI" dirty="0" smtClean="0"/>
          </a:p>
          <a:p>
            <a:r>
              <a:rPr lang="sl-SI" dirty="0" smtClean="0"/>
              <a:t>Največkrat računalnik že sam poišče pravo možnost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14498"/>
            <a:ext cx="9143999" cy="482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Testiranje prvega programa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29129"/>
          </a:xfrm>
        </p:spPr>
        <p:txBody>
          <a:bodyPr>
            <a:normAutofit/>
          </a:bodyPr>
          <a:lstStyle/>
          <a:p>
            <a:r>
              <a:rPr lang="sl-SI" dirty="0" smtClean="0"/>
              <a:t>S klikom na orodno vrstico:</a:t>
            </a:r>
          </a:p>
          <a:p>
            <a:pPr>
              <a:buNone/>
            </a:pPr>
            <a:r>
              <a:rPr lang="sl-SI" dirty="0" err="1" smtClean="0"/>
              <a:t>Datoteka/Primeri/01.Basics/Blink</a:t>
            </a:r>
            <a:endParaRPr lang="sl-SI" dirty="0" smtClean="0"/>
          </a:p>
          <a:p>
            <a:pPr>
              <a:buNone/>
            </a:pPr>
            <a:r>
              <a:rPr lang="sl-SI" dirty="0"/>
              <a:t>s</a:t>
            </a:r>
            <a:r>
              <a:rPr lang="sl-SI" dirty="0" smtClean="0"/>
              <a:t>e vam odpre novo okno s programsko kodo.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7194"/>
            <a:ext cx="9087158" cy="503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Prevajanje programske kode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 klikom levo zgoraj na ikono kljukice (označena na naslednjem diapozitivu) programsko okolje preveri, če je programska koda pravilno napisana ter vam to levo spodaj tudi izpiše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269</Words>
  <Application>Microsoft Office PowerPoint</Application>
  <PresentationFormat>Diaprojekcija na zaslonu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5" baseType="lpstr">
      <vt:lpstr>Officeova tema</vt:lpstr>
      <vt:lpstr>Robotika z elektroniko</vt:lpstr>
      <vt:lpstr>Arduino (IDE)</vt:lpstr>
      <vt:lpstr>Določite model Arduina</vt:lpstr>
      <vt:lpstr>Diapozitiv 4</vt:lpstr>
      <vt:lpstr>Določite port za komunikacijo</vt:lpstr>
      <vt:lpstr>Diapozitiv 6</vt:lpstr>
      <vt:lpstr>Testiranje prvega programa</vt:lpstr>
      <vt:lpstr>Diapozitiv 8</vt:lpstr>
      <vt:lpstr>Prevajanje programske kode </vt:lpstr>
      <vt:lpstr>Diapozitiv 10</vt:lpstr>
      <vt:lpstr>Nalaganje programske kode</vt:lpstr>
      <vt:lpstr>Diapozitiv 12</vt:lpstr>
      <vt:lpstr>Diapozitiv 13</vt:lpstr>
      <vt:lpstr>Diapozitiv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Robotika z elektroniko</dc:title>
  <dc:creator>Klemen Leban</dc:creator>
  <cp:lastModifiedBy>Klemen Leban</cp:lastModifiedBy>
  <cp:revision>14</cp:revision>
  <dcterms:created xsi:type="dcterms:W3CDTF">2020-03-19T10:05:01Z</dcterms:created>
  <dcterms:modified xsi:type="dcterms:W3CDTF">2020-03-20T09:05:20Z</dcterms:modified>
</cp:coreProperties>
</file>