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2" r:id="rId4"/>
    <p:sldId id="260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58A56-C826-436B-817A-60321BF8BF12}" type="datetimeFigureOut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D6E28-1F81-4418-AA78-5159591D8B2C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45396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5F5D5-6CB0-4EAF-8D8D-8E3A522D26A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20F-141B-4750-845B-DCBA5ED87D2A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12326518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B08-F308-4119-B411-7E2ED714C42C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71989055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A87-A227-4DEE-AE22-898FAA2089AD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33495822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8EED-59A9-4CAD-B22C-FDE060A473B9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92749050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0642-B95C-487A-AE45-DAA3CE8ED1FF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01272608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302-0A0E-4A8B-8B57-51D88C5159C9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14574203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219B-058B-46D6-ADD1-D312E0C16661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0336254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89CE-7226-4751-870E-D210B40255D1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31678720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9C21-3760-470E-A815-BF0DB9A6CC84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50008347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71A0-8B98-4B2B-A4B7-DECF7692F03D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25073616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2C11-62F4-40DA-A6FB-A218785C433D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4521714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D5DFF2">
                <a:lumMod val="61000"/>
              </a:srgbClr>
            </a:gs>
            <a:gs pos="25000">
              <a:srgbClr val="FFC000"/>
            </a:gs>
            <a:gs pos="6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8A55-9230-427D-B228-47A0AB868DF5}" type="datetime1">
              <a:rPr lang="sl-SI" smtClean="0"/>
              <a:pPr/>
              <a:t>25. 03. 2020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dirty="0" smtClean="0"/>
              <a:t>Mojca Pozvek, prof. RP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93C9-A5AC-402C-9952-835894BD86B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5276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partdog.com/art_files_11/caroling-003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04942" y="1124744"/>
            <a:ext cx="83936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l-SI" sz="80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SOLMIZACIJSKI </a:t>
            </a:r>
          </a:p>
          <a:p>
            <a:pPr algn="ctr"/>
            <a:r>
              <a:rPr lang="sl-SI" sz="80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ZLOGI</a:t>
            </a:r>
            <a:endParaRPr lang="sl-SI" sz="8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655480" y="4221088"/>
            <a:ext cx="78213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l-SI" sz="4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Pogledam, izgovorim, pokažem</a:t>
            </a:r>
            <a:endParaRPr lang="sl-SI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b="1" dirty="0" smtClean="0">
                <a:latin typeface="Arial" pitchFamily="34" charset="0"/>
                <a:cs typeface="Arial" pitchFamily="34" charset="0"/>
              </a:rPr>
              <a:t>Mojca Pozvek, prof. RP</a:t>
            </a:r>
            <a:endParaRPr lang="sl-SI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272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9837" y="1732233"/>
            <a:ext cx="1400542" cy="4585646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1640" y="1742849"/>
            <a:ext cx="1796467" cy="461948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671" y="622186"/>
            <a:ext cx="2146767" cy="598535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265" y="673457"/>
            <a:ext cx="2566317" cy="5688879"/>
          </a:xfrm>
          <a:prstGeom prst="rect">
            <a:avLst/>
          </a:prstGeom>
        </p:spPr>
      </p:pic>
      <p:sp>
        <p:nvSpPr>
          <p:cNvPr id="7" name="Pravokoten oblaček 6"/>
          <p:cNvSpPr/>
          <p:nvPr/>
        </p:nvSpPr>
        <p:spPr>
          <a:xfrm>
            <a:off x="1646630" y="4941590"/>
            <a:ext cx="910476" cy="360040"/>
          </a:xfrm>
          <a:prstGeom prst="wedgeRectCallout">
            <a:avLst>
              <a:gd name="adj1" fmla="val 3192"/>
              <a:gd name="adj2" fmla="val -8154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8" name="Pravokoten oblaček 7"/>
          <p:cNvSpPr/>
          <p:nvPr/>
        </p:nvSpPr>
        <p:spPr>
          <a:xfrm>
            <a:off x="619955" y="3872572"/>
            <a:ext cx="886704" cy="360040"/>
          </a:xfrm>
          <a:prstGeom prst="wedgeRectCallout">
            <a:avLst>
              <a:gd name="adj1" fmla="val 63902"/>
              <a:gd name="adj2" fmla="val 6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10" name="Pravokoten oblaček 9"/>
          <p:cNvSpPr/>
          <p:nvPr/>
        </p:nvSpPr>
        <p:spPr>
          <a:xfrm>
            <a:off x="3349833" y="3757526"/>
            <a:ext cx="720080" cy="360040"/>
          </a:xfrm>
          <a:prstGeom prst="wedgeRectCallout">
            <a:avLst>
              <a:gd name="adj1" fmla="val 2348"/>
              <a:gd name="adj2" fmla="val -10049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11" name="Pravokoten oblaček 10"/>
          <p:cNvSpPr/>
          <p:nvPr/>
        </p:nvSpPr>
        <p:spPr>
          <a:xfrm>
            <a:off x="4000265" y="2435090"/>
            <a:ext cx="720080" cy="360040"/>
          </a:xfrm>
          <a:prstGeom prst="wedgeRectCallout">
            <a:avLst>
              <a:gd name="adj1" fmla="val 81951"/>
              <a:gd name="adj2" fmla="val 208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12" name="Pravokoten oblaček 11"/>
          <p:cNvSpPr/>
          <p:nvPr/>
        </p:nvSpPr>
        <p:spPr>
          <a:xfrm>
            <a:off x="4923584" y="1066365"/>
            <a:ext cx="951909" cy="360040"/>
          </a:xfrm>
          <a:prstGeom prst="wedgeRectCallout">
            <a:avLst>
              <a:gd name="adj1" fmla="val -7954"/>
              <a:gd name="adj2" fmla="val 2292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13" name="Pravokoten oblaček 12"/>
          <p:cNvSpPr/>
          <p:nvPr/>
        </p:nvSpPr>
        <p:spPr>
          <a:xfrm>
            <a:off x="7956376" y="1201325"/>
            <a:ext cx="901272" cy="427476"/>
          </a:xfrm>
          <a:prstGeom prst="wedgeRectCallout">
            <a:avLst>
              <a:gd name="adj1" fmla="val -79833"/>
              <a:gd name="adj2" fmla="val 341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b="1" dirty="0" smtClean="0">
                <a:latin typeface="Arial" pitchFamily="34" charset="0"/>
                <a:cs typeface="Arial" pitchFamily="34" charset="0"/>
              </a:rPr>
              <a:t>Mojca Pozvek, prof. RP</a:t>
            </a:r>
            <a:endParaRPr lang="sl-SI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16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sl-SI" dirty="0"/>
              <a:t>Mojca Pozvek, prof.</a:t>
            </a:r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4182221"/>
              </p:ext>
            </p:extLst>
          </p:nvPr>
        </p:nvGraphicFramePr>
        <p:xfrm>
          <a:off x="576469" y="2265474"/>
          <a:ext cx="8229600" cy="32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7310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Slika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583" y="2401000"/>
            <a:ext cx="948153" cy="307744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8773" y="3705225"/>
            <a:ext cx="1295400" cy="1676400"/>
          </a:xfrm>
          <a:prstGeom prst="rect">
            <a:avLst/>
          </a:prstGeom>
        </p:spPr>
      </p:pic>
      <p:sp>
        <p:nvSpPr>
          <p:cNvPr id="14" name="Pravokoten oblaček 13"/>
          <p:cNvSpPr/>
          <p:nvPr/>
        </p:nvSpPr>
        <p:spPr>
          <a:xfrm>
            <a:off x="2141893" y="642013"/>
            <a:ext cx="5105400" cy="1295400"/>
          </a:xfrm>
          <a:prstGeom prst="wedgeRectCallout">
            <a:avLst>
              <a:gd name="adj1" fmla="val -18232"/>
              <a:gd name="adj2" fmla="val 39321"/>
            </a:avLst>
          </a:prstGeom>
          <a:solidFill>
            <a:srgbClr val="E3D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S solmizacijskim zlogom poimenuj ton in ga pokaži z gibom na sebi!</a:t>
            </a:r>
            <a:endParaRPr lang="sl-SI" sz="2400" b="1" dirty="0">
              <a:solidFill>
                <a:schemeClr val="tx1"/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614311"/>
            <a:ext cx="1295400" cy="1676400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3742" y="3429000"/>
            <a:ext cx="1295400" cy="167640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8168" y="3169760"/>
            <a:ext cx="1295400" cy="1676400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3786" y="2899934"/>
            <a:ext cx="1295400" cy="1676400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8851" y="2694223"/>
            <a:ext cx="1295400" cy="1676400"/>
          </a:xfrm>
          <a:prstGeom prst="rect">
            <a:avLst/>
          </a:prstGeom>
        </p:spPr>
      </p:pic>
      <p:sp>
        <p:nvSpPr>
          <p:cNvPr id="23" name="Pravokoten oblaček 22"/>
          <p:cNvSpPr/>
          <p:nvPr/>
        </p:nvSpPr>
        <p:spPr>
          <a:xfrm>
            <a:off x="1764060" y="5777971"/>
            <a:ext cx="910476" cy="360040"/>
          </a:xfrm>
          <a:prstGeom prst="wedgeRectCallout">
            <a:avLst>
              <a:gd name="adj1" fmla="val 13685"/>
              <a:gd name="adj2" fmla="val -208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24" name="Pravokoten oblaček 23"/>
          <p:cNvSpPr/>
          <p:nvPr/>
        </p:nvSpPr>
        <p:spPr>
          <a:xfrm>
            <a:off x="2926088" y="5777971"/>
            <a:ext cx="910476" cy="360040"/>
          </a:xfrm>
          <a:prstGeom prst="wedgeRectCallout">
            <a:avLst>
              <a:gd name="adj1" fmla="val 13685"/>
              <a:gd name="adj2" fmla="val -208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25" name="Pravokoten oblaček 24"/>
          <p:cNvSpPr/>
          <p:nvPr/>
        </p:nvSpPr>
        <p:spPr>
          <a:xfrm>
            <a:off x="4083742" y="5777971"/>
            <a:ext cx="910476" cy="360040"/>
          </a:xfrm>
          <a:prstGeom prst="wedgeRectCallout">
            <a:avLst>
              <a:gd name="adj1" fmla="val 13685"/>
              <a:gd name="adj2" fmla="val -208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26" name="Pravokoten oblaček 25"/>
          <p:cNvSpPr/>
          <p:nvPr/>
        </p:nvSpPr>
        <p:spPr>
          <a:xfrm>
            <a:off x="5317385" y="5792730"/>
            <a:ext cx="910476" cy="360040"/>
          </a:xfrm>
          <a:prstGeom prst="wedgeRectCallout">
            <a:avLst>
              <a:gd name="adj1" fmla="val 13685"/>
              <a:gd name="adj2" fmla="val -208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27" name="Pravokoten oblaček 26"/>
          <p:cNvSpPr/>
          <p:nvPr/>
        </p:nvSpPr>
        <p:spPr>
          <a:xfrm>
            <a:off x="6521352" y="5792730"/>
            <a:ext cx="910476" cy="360040"/>
          </a:xfrm>
          <a:prstGeom prst="wedgeRectCallout">
            <a:avLst>
              <a:gd name="adj1" fmla="val 13685"/>
              <a:gd name="adj2" fmla="val -208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28" name="Pravokoten oblaček 27"/>
          <p:cNvSpPr/>
          <p:nvPr/>
        </p:nvSpPr>
        <p:spPr>
          <a:xfrm>
            <a:off x="7657731" y="5777971"/>
            <a:ext cx="910476" cy="360040"/>
          </a:xfrm>
          <a:prstGeom prst="wedgeRectCallout">
            <a:avLst>
              <a:gd name="adj1" fmla="val 13685"/>
              <a:gd name="adj2" fmla="val -208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</a:t>
            </a:r>
            <a:endParaRPr lang="sl-SI" sz="3200" dirty="0">
              <a:solidFill>
                <a:schemeClr val="tx1"/>
              </a:solidFill>
            </a:endParaRPr>
          </a:p>
        </p:txBody>
      </p:sp>
      <p:cxnSp>
        <p:nvCxnSpPr>
          <p:cNvPr id="5" name="Raven povezovalnik 4"/>
          <p:cNvCxnSpPr/>
          <p:nvPr/>
        </p:nvCxnSpPr>
        <p:spPr>
          <a:xfrm>
            <a:off x="1764060" y="5105400"/>
            <a:ext cx="9104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489921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 smtClean="0">
                <a:latin typeface="Arial" pitchFamily="34" charset="0"/>
                <a:cs typeface="Arial" pitchFamily="34" charset="0"/>
              </a:rPr>
              <a:t>Internetni slikovni vir:</a:t>
            </a:r>
          </a:p>
          <a:p>
            <a:pPr marL="0" indent="0">
              <a:buNone/>
            </a:pPr>
            <a:r>
              <a:rPr lang="sl-SI" sz="2000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sl-SI" sz="2000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sl-SI" sz="2000" dirty="0" smtClean="0">
                <a:latin typeface="Arial" pitchFamily="34" charset="0"/>
                <a:cs typeface="Arial" pitchFamily="34" charset="0"/>
                <a:hlinkClick r:id="rId2"/>
              </a:rPr>
              <a:t>www.clipartdog.com/art_files_11/caroling-003.htm</a:t>
            </a: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l-SI" sz="1600" dirty="0" smtClean="0">
                <a:latin typeface="Arial" pitchFamily="34" charset="0"/>
                <a:cs typeface="Arial" pitchFamily="34" charset="0"/>
              </a:rPr>
              <a:t>Opomba: Sličica je za </a:t>
            </a:r>
            <a:r>
              <a:rPr lang="sl-SI" sz="1600" smtClean="0">
                <a:latin typeface="Arial" pitchFamily="34" charset="0"/>
                <a:cs typeface="Arial" pitchFamily="34" charset="0"/>
              </a:rPr>
              <a:t>lastne potrebe nekoliko </a:t>
            </a:r>
            <a:r>
              <a:rPr lang="sl-SI" sz="1600" dirty="0" smtClean="0">
                <a:latin typeface="Arial" pitchFamily="34" charset="0"/>
                <a:cs typeface="Arial" pitchFamily="34" charset="0"/>
              </a:rPr>
              <a:t>preoblikovana z orodjem Paint.NET</a:t>
            </a:r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Mojca Pozvek, prof. RP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294012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75</Words>
  <Application>Microsoft Office PowerPoint</Application>
  <PresentationFormat>Diaprojekcija na zaslonu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Diapozitiv 1</vt:lpstr>
      <vt:lpstr>Diapozitiv 2</vt:lpstr>
      <vt:lpstr>Diapozitiv 3</vt:lpstr>
      <vt:lpstr>Diapozitiv 4</vt:lpstr>
    </vt:vector>
  </TitlesOfParts>
  <Company>OŠ Koseze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Mojca</dc:creator>
  <cp:lastModifiedBy>Uporabnik sistema Windows</cp:lastModifiedBy>
  <cp:revision>14</cp:revision>
  <dcterms:created xsi:type="dcterms:W3CDTF">2012-04-28T06:22:04Z</dcterms:created>
  <dcterms:modified xsi:type="dcterms:W3CDTF">2020-03-25T21:30:15Z</dcterms:modified>
</cp:coreProperties>
</file>