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59" r:id="rId4"/>
    <p:sldId id="271" r:id="rId5"/>
    <p:sldId id="265" r:id="rId6"/>
    <p:sldId id="272" r:id="rId7"/>
    <p:sldId id="266" r:id="rId8"/>
    <p:sldId id="273" r:id="rId9"/>
    <p:sldId id="261" r:id="rId10"/>
    <p:sldId id="274" r:id="rId11"/>
    <p:sldId id="262" r:id="rId12"/>
    <p:sldId id="275" r:id="rId13"/>
    <p:sldId id="269" r:id="rId14"/>
    <p:sldId id="276" r:id="rId15"/>
    <p:sldId id="263" r:id="rId16"/>
    <p:sldId id="277" r:id="rId17"/>
    <p:sldId id="26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69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91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8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888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732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745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51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02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985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5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22AB-82D9-4FC3-8B96-19431561D034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6FB5-C083-4074-90CA-6BD21560C8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005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 descr="Rezultat iskanja slik za jungle butterf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3" b="18457"/>
          <a:stretch/>
        </p:blipFill>
        <p:spPr bwMode="auto">
          <a:xfrm>
            <a:off x="1200604" y="0"/>
            <a:ext cx="6415042" cy="70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monkey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Rezultat iskanja slik za monkey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2317523"/>
            <a:ext cx="5518242" cy="36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6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Rezultat iskanja slik za tiger snee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38" y="0"/>
            <a:ext cx="10248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tiger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Rezultat iskanja slik za tiger snee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36" y="2151340"/>
            <a:ext cx="6008914" cy="40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Rezultat iskanja slik za a jaguar snee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5" b="12988"/>
          <a:stretch/>
        </p:blipFill>
        <p:spPr bwMode="auto">
          <a:xfrm>
            <a:off x="0" y="0"/>
            <a:ext cx="9144000" cy="95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jaguar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Rezultat iskanja slik za a jaguar snee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5" b="12988"/>
          <a:stretch/>
        </p:blipFill>
        <p:spPr bwMode="auto">
          <a:xfrm>
            <a:off x="2118632" y="1763486"/>
            <a:ext cx="4600575" cy="48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6" name="Picture 6" descr="Rezultat iskanja slik za hippo with open mou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527" y="1"/>
            <a:ext cx="10325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3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hippo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6" name="Picture 6" descr="Rezultat iskanja slik za hippo with open mou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63" y="1838304"/>
            <a:ext cx="7102930" cy="47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6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8" name="Picture 4" descr="Rezultat iskanja slik za elephant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7" y="0"/>
            <a:ext cx="9588137" cy="68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3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an </a:t>
            </a:r>
            <a:r>
              <a:rPr lang="sl-SI" dirty="0" smtClean="0"/>
              <a:t>elephant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8" name="Picture 4" descr="Rezultat iskanja slik za elephant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35" y="1877786"/>
            <a:ext cx="5904409" cy="42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butterfly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 descr="Rezultat iskanja slik za jungle butterf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3" b="18457"/>
          <a:stretch/>
        </p:blipFill>
        <p:spPr bwMode="auto">
          <a:xfrm>
            <a:off x="2473778" y="1934308"/>
            <a:ext cx="3998867" cy="43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Rezultat iskanja slik za cameleon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1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lizard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Rezultat iskanja slik za cameleon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14" y="1959428"/>
            <a:ext cx="5651971" cy="44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Rezultat iskanja slik za parrot opening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13" y="0"/>
            <a:ext cx="10288089" cy="68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9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parrot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Rezultat iskanja slik za parrot opening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67" y="1943100"/>
            <a:ext cx="634048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5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Rezultat iskanja slik za tucano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527" y="0"/>
            <a:ext cx="102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4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 toucan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Rezultat iskanja slik za tucano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64" y="1951265"/>
            <a:ext cx="6519897" cy="43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Rezultat iskanja slik za monkey with ope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614"/>
            <a:ext cx="10424979" cy="69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2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18</Words>
  <Application>Microsoft Office PowerPoint</Application>
  <PresentationFormat>On-screen Show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Officeova tema</vt:lpstr>
      <vt:lpstr>PowerPoint Presentation</vt:lpstr>
      <vt:lpstr>a butterfly</vt:lpstr>
      <vt:lpstr>PowerPoint Presentation</vt:lpstr>
      <vt:lpstr>a lizard</vt:lpstr>
      <vt:lpstr>PowerPoint Presentation</vt:lpstr>
      <vt:lpstr>a parrot</vt:lpstr>
      <vt:lpstr>PowerPoint Presentation</vt:lpstr>
      <vt:lpstr>a toucan</vt:lpstr>
      <vt:lpstr>PowerPoint Presentation</vt:lpstr>
      <vt:lpstr>a monkey</vt:lpstr>
      <vt:lpstr>PowerPoint Presentation</vt:lpstr>
      <vt:lpstr>a tiger</vt:lpstr>
      <vt:lpstr>PowerPoint Presentation</vt:lpstr>
      <vt:lpstr>a jaguar</vt:lpstr>
      <vt:lpstr>PowerPoint Presentation</vt:lpstr>
      <vt:lpstr>a hippo</vt:lpstr>
      <vt:lpstr>PowerPoint Presentation</vt:lpstr>
      <vt:lpstr>an elephant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Lara</dc:creator>
  <cp:lastModifiedBy>Dejan105</cp:lastModifiedBy>
  <cp:revision>12</cp:revision>
  <dcterms:created xsi:type="dcterms:W3CDTF">2020-03-02T14:37:10Z</dcterms:created>
  <dcterms:modified xsi:type="dcterms:W3CDTF">2020-03-23T10:28:16Z</dcterms:modified>
</cp:coreProperties>
</file>