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4AACB6"/>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en-GB"/>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en-GB"/>
          </a:p>
        </p:txBody>
      </p:sp>
      <p:sp>
        <p:nvSpPr>
          <p:cNvPr id="4" name="Označba mesta datuma 3"/>
          <p:cNvSpPr>
            <a:spLocks noGrp="1"/>
          </p:cNvSpPr>
          <p:nvPr>
            <p:ph type="dt" sz="half" idx="10"/>
          </p:nvPr>
        </p:nvSpPr>
        <p:spPr/>
        <p:txBody>
          <a:bodyPr/>
          <a:lstStyle/>
          <a:p>
            <a:fld id="{CD312B90-7089-4382-9EE1-F8CDDD393D27}" type="datetimeFigureOut">
              <a:rPr lang="en-GB" smtClean="0"/>
              <a:t>19/05/2020</a:t>
            </a:fld>
            <a:endParaRPr lang="en-GB"/>
          </a:p>
        </p:txBody>
      </p:sp>
      <p:sp>
        <p:nvSpPr>
          <p:cNvPr id="5" name="Označba mesta noge 4"/>
          <p:cNvSpPr>
            <a:spLocks noGrp="1"/>
          </p:cNvSpPr>
          <p:nvPr>
            <p:ph type="ftr" sz="quarter" idx="11"/>
          </p:nvPr>
        </p:nvSpPr>
        <p:spPr/>
        <p:txBody>
          <a:bodyPr/>
          <a:lstStyle/>
          <a:p>
            <a:endParaRPr lang="en-GB"/>
          </a:p>
        </p:txBody>
      </p:sp>
      <p:sp>
        <p:nvSpPr>
          <p:cNvPr id="6" name="Označba mesta številke diapozitiva 5"/>
          <p:cNvSpPr>
            <a:spLocks noGrp="1"/>
          </p:cNvSpPr>
          <p:nvPr>
            <p:ph type="sldNum" sz="quarter" idx="12"/>
          </p:nvPr>
        </p:nvSpPr>
        <p:spPr/>
        <p:txBody>
          <a:bodyPr/>
          <a:lstStyle/>
          <a:p>
            <a:fld id="{91196129-CEFC-4FF9-A5CF-6DC95FA74886}" type="slidenum">
              <a:rPr lang="en-GB" smtClean="0"/>
              <a:t>‹#›</a:t>
            </a:fld>
            <a:endParaRPr lang="en-GB"/>
          </a:p>
        </p:txBody>
      </p:sp>
    </p:spTree>
    <p:extLst>
      <p:ext uri="{BB962C8B-B14F-4D97-AF65-F5344CB8AC3E}">
        <p14:creationId xmlns:p14="http://schemas.microsoft.com/office/powerpoint/2010/main" val="3517681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GB"/>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GB"/>
          </a:p>
        </p:txBody>
      </p:sp>
      <p:sp>
        <p:nvSpPr>
          <p:cNvPr id="4" name="Označba mesta datuma 3"/>
          <p:cNvSpPr>
            <a:spLocks noGrp="1"/>
          </p:cNvSpPr>
          <p:nvPr>
            <p:ph type="dt" sz="half" idx="10"/>
          </p:nvPr>
        </p:nvSpPr>
        <p:spPr/>
        <p:txBody>
          <a:bodyPr/>
          <a:lstStyle/>
          <a:p>
            <a:fld id="{CD312B90-7089-4382-9EE1-F8CDDD393D27}" type="datetimeFigureOut">
              <a:rPr lang="en-GB" smtClean="0"/>
              <a:t>19/05/2020</a:t>
            </a:fld>
            <a:endParaRPr lang="en-GB"/>
          </a:p>
        </p:txBody>
      </p:sp>
      <p:sp>
        <p:nvSpPr>
          <p:cNvPr id="5" name="Označba mesta noge 4"/>
          <p:cNvSpPr>
            <a:spLocks noGrp="1"/>
          </p:cNvSpPr>
          <p:nvPr>
            <p:ph type="ftr" sz="quarter" idx="11"/>
          </p:nvPr>
        </p:nvSpPr>
        <p:spPr/>
        <p:txBody>
          <a:bodyPr/>
          <a:lstStyle/>
          <a:p>
            <a:endParaRPr lang="en-GB"/>
          </a:p>
        </p:txBody>
      </p:sp>
      <p:sp>
        <p:nvSpPr>
          <p:cNvPr id="6" name="Označba mesta številke diapozitiva 5"/>
          <p:cNvSpPr>
            <a:spLocks noGrp="1"/>
          </p:cNvSpPr>
          <p:nvPr>
            <p:ph type="sldNum" sz="quarter" idx="12"/>
          </p:nvPr>
        </p:nvSpPr>
        <p:spPr/>
        <p:txBody>
          <a:bodyPr/>
          <a:lstStyle/>
          <a:p>
            <a:fld id="{91196129-CEFC-4FF9-A5CF-6DC95FA74886}" type="slidenum">
              <a:rPr lang="en-GB" smtClean="0"/>
              <a:t>‹#›</a:t>
            </a:fld>
            <a:endParaRPr lang="en-GB"/>
          </a:p>
        </p:txBody>
      </p:sp>
    </p:spTree>
    <p:extLst>
      <p:ext uri="{BB962C8B-B14F-4D97-AF65-F5344CB8AC3E}">
        <p14:creationId xmlns:p14="http://schemas.microsoft.com/office/powerpoint/2010/main" val="3470988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en-GB"/>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GB"/>
          </a:p>
        </p:txBody>
      </p:sp>
      <p:sp>
        <p:nvSpPr>
          <p:cNvPr id="4" name="Označba mesta datuma 3"/>
          <p:cNvSpPr>
            <a:spLocks noGrp="1"/>
          </p:cNvSpPr>
          <p:nvPr>
            <p:ph type="dt" sz="half" idx="10"/>
          </p:nvPr>
        </p:nvSpPr>
        <p:spPr/>
        <p:txBody>
          <a:bodyPr/>
          <a:lstStyle/>
          <a:p>
            <a:fld id="{CD312B90-7089-4382-9EE1-F8CDDD393D27}" type="datetimeFigureOut">
              <a:rPr lang="en-GB" smtClean="0"/>
              <a:t>19/05/2020</a:t>
            </a:fld>
            <a:endParaRPr lang="en-GB"/>
          </a:p>
        </p:txBody>
      </p:sp>
      <p:sp>
        <p:nvSpPr>
          <p:cNvPr id="5" name="Označba mesta noge 4"/>
          <p:cNvSpPr>
            <a:spLocks noGrp="1"/>
          </p:cNvSpPr>
          <p:nvPr>
            <p:ph type="ftr" sz="quarter" idx="11"/>
          </p:nvPr>
        </p:nvSpPr>
        <p:spPr/>
        <p:txBody>
          <a:bodyPr/>
          <a:lstStyle/>
          <a:p>
            <a:endParaRPr lang="en-GB"/>
          </a:p>
        </p:txBody>
      </p:sp>
      <p:sp>
        <p:nvSpPr>
          <p:cNvPr id="6" name="Označba mesta številke diapozitiva 5"/>
          <p:cNvSpPr>
            <a:spLocks noGrp="1"/>
          </p:cNvSpPr>
          <p:nvPr>
            <p:ph type="sldNum" sz="quarter" idx="12"/>
          </p:nvPr>
        </p:nvSpPr>
        <p:spPr/>
        <p:txBody>
          <a:bodyPr/>
          <a:lstStyle/>
          <a:p>
            <a:fld id="{91196129-CEFC-4FF9-A5CF-6DC95FA74886}" type="slidenum">
              <a:rPr lang="en-GB" smtClean="0"/>
              <a:t>‹#›</a:t>
            </a:fld>
            <a:endParaRPr lang="en-GB"/>
          </a:p>
        </p:txBody>
      </p:sp>
    </p:spTree>
    <p:extLst>
      <p:ext uri="{BB962C8B-B14F-4D97-AF65-F5344CB8AC3E}">
        <p14:creationId xmlns:p14="http://schemas.microsoft.com/office/powerpoint/2010/main" val="1367280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GB"/>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GB"/>
          </a:p>
        </p:txBody>
      </p:sp>
      <p:sp>
        <p:nvSpPr>
          <p:cNvPr id="4" name="Označba mesta datuma 3"/>
          <p:cNvSpPr>
            <a:spLocks noGrp="1"/>
          </p:cNvSpPr>
          <p:nvPr>
            <p:ph type="dt" sz="half" idx="10"/>
          </p:nvPr>
        </p:nvSpPr>
        <p:spPr/>
        <p:txBody>
          <a:bodyPr/>
          <a:lstStyle/>
          <a:p>
            <a:fld id="{CD312B90-7089-4382-9EE1-F8CDDD393D27}" type="datetimeFigureOut">
              <a:rPr lang="en-GB" smtClean="0"/>
              <a:t>19/05/2020</a:t>
            </a:fld>
            <a:endParaRPr lang="en-GB"/>
          </a:p>
        </p:txBody>
      </p:sp>
      <p:sp>
        <p:nvSpPr>
          <p:cNvPr id="5" name="Označba mesta noge 4"/>
          <p:cNvSpPr>
            <a:spLocks noGrp="1"/>
          </p:cNvSpPr>
          <p:nvPr>
            <p:ph type="ftr" sz="quarter" idx="11"/>
          </p:nvPr>
        </p:nvSpPr>
        <p:spPr/>
        <p:txBody>
          <a:bodyPr/>
          <a:lstStyle/>
          <a:p>
            <a:endParaRPr lang="en-GB"/>
          </a:p>
        </p:txBody>
      </p:sp>
      <p:sp>
        <p:nvSpPr>
          <p:cNvPr id="6" name="Označba mesta številke diapozitiva 5"/>
          <p:cNvSpPr>
            <a:spLocks noGrp="1"/>
          </p:cNvSpPr>
          <p:nvPr>
            <p:ph type="sldNum" sz="quarter" idx="12"/>
          </p:nvPr>
        </p:nvSpPr>
        <p:spPr/>
        <p:txBody>
          <a:bodyPr/>
          <a:lstStyle/>
          <a:p>
            <a:fld id="{91196129-CEFC-4FF9-A5CF-6DC95FA74886}" type="slidenum">
              <a:rPr lang="en-GB" smtClean="0"/>
              <a:t>‹#›</a:t>
            </a:fld>
            <a:endParaRPr lang="en-GB"/>
          </a:p>
        </p:txBody>
      </p:sp>
    </p:spTree>
    <p:extLst>
      <p:ext uri="{BB962C8B-B14F-4D97-AF65-F5344CB8AC3E}">
        <p14:creationId xmlns:p14="http://schemas.microsoft.com/office/powerpoint/2010/main" val="2857002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en-GB"/>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CD312B90-7089-4382-9EE1-F8CDDD393D27}" type="datetimeFigureOut">
              <a:rPr lang="en-GB" smtClean="0"/>
              <a:t>19/05/2020</a:t>
            </a:fld>
            <a:endParaRPr lang="en-GB"/>
          </a:p>
        </p:txBody>
      </p:sp>
      <p:sp>
        <p:nvSpPr>
          <p:cNvPr id="5" name="Označba mesta noge 4"/>
          <p:cNvSpPr>
            <a:spLocks noGrp="1"/>
          </p:cNvSpPr>
          <p:nvPr>
            <p:ph type="ftr" sz="quarter" idx="11"/>
          </p:nvPr>
        </p:nvSpPr>
        <p:spPr/>
        <p:txBody>
          <a:bodyPr/>
          <a:lstStyle/>
          <a:p>
            <a:endParaRPr lang="en-GB"/>
          </a:p>
        </p:txBody>
      </p:sp>
      <p:sp>
        <p:nvSpPr>
          <p:cNvPr id="6" name="Označba mesta številke diapozitiva 5"/>
          <p:cNvSpPr>
            <a:spLocks noGrp="1"/>
          </p:cNvSpPr>
          <p:nvPr>
            <p:ph type="sldNum" sz="quarter" idx="12"/>
          </p:nvPr>
        </p:nvSpPr>
        <p:spPr/>
        <p:txBody>
          <a:bodyPr/>
          <a:lstStyle/>
          <a:p>
            <a:fld id="{91196129-CEFC-4FF9-A5CF-6DC95FA74886}" type="slidenum">
              <a:rPr lang="en-GB" smtClean="0"/>
              <a:t>‹#›</a:t>
            </a:fld>
            <a:endParaRPr lang="en-GB"/>
          </a:p>
        </p:txBody>
      </p:sp>
    </p:spTree>
    <p:extLst>
      <p:ext uri="{BB962C8B-B14F-4D97-AF65-F5344CB8AC3E}">
        <p14:creationId xmlns:p14="http://schemas.microsoft.com/office/powerpoint/2010/main" val="3325094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GB"/>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GB"/>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GB"/>
          </a:p>
        </p:txBody>
      </p:sp>
      <p:sp>
        <p:nvSpPr>
          <p:cNvPr id="5" name="Označba mesta datuma 4"/>
          <p:cNvSpPr>
            <a:spLocks noGrp="1"/>
          </p:cNvSpPr>
          <p:nvPr>
            <p:ph type="dt" sz="half" idx="10"/>
          </p:nvPr>
        </p:nvSpPr>
        <p:spPr/>
        <p:txBody>
          <a:bodyPr/>
          <a:lstStyle/>
          <a:p>
            <a:fld id="{CD312B90-7089-4382-9EE1-F8CDDD393D27}" type="datetimeFigureOut">
              <a:rPr lang="en-GB" smtClean="0"/>
              <a:t>19/05/2020</a:t>
            </a:fld>
            <a:endParaRPr lang="en-GB"/>
          </a:p>
        </p:txBody>
      </p:sp>
      <p:sp>
        <p:nvSpPr>
          <p:cNvPr id="6" name="Označba mesta noge 5"/>
          <p:cNvSpPr>
            <a:spLocks noGrp="1"/>
          </p:cNvSpPr>
          <p:nvPr>
            <p:ph type="ftr" sz="quarter" idx="11"/>
          </p:nvPr>
        </p:nvSpPr>
        <p:spPr/>
        <p:txBody>
          <a:bodyPr/>
          <a:lstStyle/>
          <a:p>
            <a:endParaRPr lang="en-GB"/>
          </a:p>
        </p:txBody>
      </p:sp>
      <p:sp>
        <p:nvSpPr>
          <p:cNvPr id="7" name="Označba mesta številke diapozitiva 6"/>
          <p:cNvSpPr>
            <a:spLocks noGrp="1"/>
          </p:cNvSpPr>
          <p:nvPr>
            <p:ph type="sldNum" sz="quarter" idx="12"/>
          </p:nvPr>
        </p:nvSpPr>
        <p:spPr/>
        <p:txBody>
          <a:bodyPr/>
          <a:lstStyle/>
          <a:p>
            <a:fld id="{91196129-CEFC-4FF9-A5CF-6DC95FA74886}" type="slidenum">
              <a:rPr lang="en-GB" smtClean="0"/>
              <a:t>‹#›</a:t>
            </a:fld>
            <a:endParaRPr lang="en-GB"/>
          </a:p>
        </p:txBody>
      </p:sp>
    </p:spTree>
    <p:extLst>
      <p:ext uri="{BB962C8B-B14F-4D97-AF65-F5344CB8AC3E}">
        <p14:creationId xmlns:p14="http://schemas.microsoft.com/office/powerpoint/2010/main" val="3613098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en-GB"/>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GB"/>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GB"/>
          </a:p>
        </p:txBody>
      </p:sp>
      <p:sp>
        <p:nvSpPr>
          <p:cNvPr id="7" name="Označba mesta datuma 6"/>
          <p:cNvSpPr>
            <a:spLocks noGrp="1"/>
          </p:cNvSpPr>
          <p:nvPr>
            <p:ph type="dt" sz="half" idx="10"/>
          </p:nvPr>
        </p:nvSpPr>
        <p:spPr/>
        <p:txBody>
          <a:bodyPr/>
          <a:lstStyle/>
          <a:p>
            <a:fld id="{CD312B90-7089-4382-9EE1-F8CDDD393D27}" type="datetimeFigureOut">
              <a:rPr lang="en-GB" smtClean="0"/>
              <a:t>19/05/2020</a:t>
            </a:fld>
            <a:endParaRPr lang="en-GB"/>
          </a:p>
        </p:txBody>
      </p:sp>
      <p:sp>
        <p:nvSpPr>
          <p:cNvPr id="8" name="Označba mesta noge 7"/>
          <p:cNvSpPr>
            <a:spLocks noGrp="1"/>
          </p:cNvSpPr>
          <p:nvPr>
            <p:ph type="ftr" sz="quarter" idx="11"/>
          </p:nvPr>
        </p:nvSpPr>
        <p:spPr/>
        <p:txBody>
          <a:bodyPr/>
          <a:lstStyle/>
          <a:p>
            <a:endParaRPr lang="en-GB"/>
          </a:p>
        </p:txBody>
      </p:sp>
      <p:sp>
        <p:nvSpPr>
          <p:cNvPr id="9" name="Označba mesta številke diapozitiva 8"/>
          <p:cNvSpPr>
            <a:spLocks noGrp="1"/>
          </p:cNvSpPr>
          <p:nvPr>
            <p:ph type="sldNum" sz="quarter" idx="12"/>
          </p:nvPr>
        </p:nvSpPr>
        <p:spPr/>
        <p:txBody>
          <a:bodyPr/>
          <a:lstStyle/>
          <a:p>
            <a:fld id="{91196129-CEFC-4FF9-A5CF-6DC95FA74886}" type="slidenum">
              <a:rPr lang="en-GB" smtClean="0"/>
              <a:t>‹#›</a:t>
            </a:fld>
            <a:endParaRPr lang="en-GB"/>
          </a:p>
        </p:txBody>
      </p:sp>
    </p:spTree>
    <p:extLst>
      <p:ext uri="{BB962C8B-B14F-4D97-AF65-F5344CB8AC3E}">
        <p14:creationId xmlns:p14="http://schemas.microsoft.com/office/powerpoint/2010/main" val="3192806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GB"/>
          </a:p>
        </p:txBody>
      </p:sp>
      <p:sp>
        <p:nvSpPr>
          <p:cNvPr id="3" name="Označba mesta datuma 2"/>
          <p:cNvSpPr>
            <a:spLocks noGrp="1"/>
          </p:cNvSpPr>
          <p:nvPr>
            <p:ph type="dt" sz="half" idx="10"/>
          </p:nvPr>
        </p:nvSpPr>
        <p:spPr/>
        <p:txBody>
          <a:bodyPr/>
          <a:lstStyle/>
          <a:p>
            <a:fld id="{CD312B90-7089-4382-9EE1-F8CDDD393D27}" type="datetimeFigureOut">
              <a:rPr lang="en-GB" smtClean="0"/>
              <a:t>19/05/2020</a:t>
            </a:fld>
            <a:endParaRPr lang="en-GB"/>
          </a:p>
        </p:txBody>
      </p:sp>
      <p:sp>
        <p:nvSpPr>
          <p:cNvPr id="4" name="Označba mesta noge 3"/>
          <p:cNvSpPr>
            <a:spLocks noGrp="1"/>
          </p:cNvSpPr>
          <p:nvPr>
            <p:ph type="ftr" sz="quarter" idx="11"/>
          </p:nvPr>
        </p:nvSpPr>
        <p:spPr/>
        <p:txBody>
          <a:bodyPr/>
          <a:lstStyle/>
          <a:p>
            <a:endParaRPr lang="en-GB"/>
          </a:p>
        </p:txBody>
      </p:sp>
      <p:sp>
        <p:nvSpPr>
          <p:cNvPr id="5" name="Označba mesta številke diapozitiva 4"/>
          <p:cNvSpPr>
            <a:spLocks noGrp="1"/>
          </p:cNvSpPr>
          <p:nvPr>
            <p:ph type="sldNum" sz="quarter" idx="12"/>
          </p:nvPr>
        </p:nvSpPr>
        <p:spPr/>
        <p:txBody>
          <a:bodyPr/>
          <a:lstStyle/>
          <a:p>
            <a:fld id="{91196129-CEFC-4FF9-A5CF-6DC95FA74886}" type="slidenum">
              <a:rPr lang="en-GB" smtClean="0"/>
              <a:t>‹#›</a:t>
            </a:fld>
            <a:endParaRPr lang="en-GB"/>
          </a:p>
        </p:txBody>
      </p:sp>
    </p:spTree>
    <p:extLst>
      <p:ext uri="{BB962C8B-B14F-4D97-AF65-F5344CB8AC3E}">
        <p14:creationId xmlns:p14="http://schemas.microsoft.com/office/powerpoint/2010/main" val="775982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CD312B90-7089-4382-9EE1-F8CDDD393D27}" type="datetimeFigureOut">
              <a:rPr lang="en-GB" smtClean="0"/>
              <a:t>19/05/2020</a:t>
            </a:fld>
            <a:endParaRPr lang="en-GB"/>
          </a:p>
        </p:txBody>
      </p:sp>
      <p:sp>
        <p:nvSpPr>
          <p:cNvPr id="3" name="Označba mesta noge 2"/>
          <p:cNvSpPr>
            <a:spLocks noGrp="1"/>
          </p:cNvSpPr>
          <p:nvPr>
            <p:ph type="ftr" sz="quarter" idx="11"/>
          </p:nvPr>
        </p:nvSpPr>
        <p:spPr/>
        <p:txBody>
          <a:bodyPr/>
          <a:lstStyle/>
          <a:p>
            <a:endParaRPr lang="en-GB"/>
          </a:p>
        </p:txBody>
      </p:sp>
      <p:sp>
        <p:nvSpPr>
          <p:cNvPr id="4" name="Označba mesta številke diapozitiva 3"/>
          <p:cNvSpPr>
            <a:spLocks noGrp="1"/>
          </p:cNvSpPr>
          <p:nvPr>
            <p:ph type="sldNum" sz="quarter" idx="12"/>
          </p:nvPr>
        </p:nvSpPr>
        <p:spPr/>
        <p:txBody>
          <a:bodyPr/>
          <a:lstStyle/>
          <a:p>
            <a:fld id="{91196129-CEFC-4FF9-A5CF-6DC95FA74886}" type="slidenum">
              <a:rPr lang="en-GB" smtClean="0"/>
              <a:t>‹#›</a:t>
            </a:fld>
            <a:endParaRPr lang="en-GB"/>
          </a:p>
        </p:txBody>
      </p:sp>
    </p:spTree>
    <p:extLst>
      <p:ext uri="{BB962C8B-B14F-4D97-AF65-F5344CB8AC3E}">
        <p14:creationId xmlns:p14="http://schemas.microsoft.com/office/powerpoint/2010/main" val="644704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en-GB"/>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GB"/>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CD312B90-7089-4382-9EE1-F8CDDD393D27}" type="datetimeFigureOut">
              <a:rPr lang="en-GB" smtClean="0"/>
              <a:t>19/05/2020</a:t>
            </a:fld>
            <a:endParaRPr lang="en-GB"/>
          </a:p>
        </p:txBody>
      </p:sp>
      <p:sp>
        <p:nvSpPr>
          <p:cNvPr id="6" name="Označba mesta noge 5"/>
          <p:cNvSpPr>
            <a:spLocks noGrp="1"/>
          </p:cNvSpPr>
          <p:nvPr>
            <p:ph type="ftr" sz="quarter" idx="11"/>
          </p:nvPr>
        </p:nvSpPr>
        <p:spPr/>
        <p:txBody>
          <a:bodyPr/>
          <a:lstStyle/>
          <a:p>
            <a:endParaRPr lang="en-GB"/>
          </a:p>
        </p:txBody>
      </p:sp>
      <p:sp>
        <p:nvSpPr>
          <p:cNvPr id="7" name="Označba mesta številke diapozitiva 6"/>
          <p:cNvSpPr>
            <a:spLocks noGrp="1"/>
          </p:cNvSpPr>
          <p:nvPr>
            <p:ph type="sldNum" sz="quarter" idx="12"/>
          </p:nvPr>
        </p:nvSpPr>
        <p:spPr/>
        <p:txBody>
          <a:bodyPr/>
          <a:lstStyle/>
          <a:p>
            <a:fld id="{91196129-CEFC-4FF9-A5CF-6DC95FA74886}" type="slidenum">
              <a:rPr lang="en-GB" smtClean="0"/>
              <a:t>‹#›</a:t>
            </a:fld>
            <a:endParaRPr lang="en-GB"/>
          </a:p>
        </p:txBody>
      </p:sp>
    </p:spTree>
    <p:extLst>
      <p:ext uri="{BB962C8B-B14F-4D97-AF65-F5344CB8AC3E}">
        <p14:creationId xmlns:p14="http://schemas.microsoft.com/office/powerpoint/2010/main" val="3058718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en-GB"/>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CD312B90-7089-4382-9EE1-F8CDDD393D27}" type="datetimeFigureOut">
              <a:rPr lang="en-GB" smtClean="0"/>
              <a:t>19/05/2020</a:t>
            </a:fld>
            <a:endParaRPr lang="en-GB"/>
          </a:p>
        </p:txBody>
      </p:sp>
      <p:sp>
        <p:nvSpPr>
          <p:cNvPr id="6" name="Označba mesta noge 5"/>
          <p:cNvSpPr>
            <a:spLocks noGrp="1"/>
          </p:cNvSpPr>
          <p:nvPr>
            <p:ph type="ftr" sz="quarter" idx="11"/>
          </p:nvPr>
        </p:nvSpPr>
        <p:spPr/>
        <p:txBody>
          <a:bodyPr/>
          <a:lstStyle/>
          <a:p>
            <a:endParaRPr lang="en-GB"/>
          </a:p>
        </p:txBody>
      </p:sp>
      <p:sp>
        <p:nvSpPr>
          <p:cNvPr id="7" name="Označba mesta številke diapozitiva 6"/>
          <p:cNvSpPr>
            <a:spLocks noGrp="1"/>
          </p:cNvSpPr>
          <p:nvPr>
            <p:ph type="sldNum" sz="quarter" idx="12"/>
          </p:nvPr>
        </p:nvSpPr>
        <p:spPr/>
        <p:txBody>
          <a:bodyPr/>
          <a:lstStyle/>
          <a:p>
            <a:fld id="{91196129-CEFC-4FF9-A5CF-6DC95FA74886}" type="slidenum">
              <a:rPr lang="en-GB" smtClean="0"/>
              <a:t>‹#›</a:t>
            </a:fld>
            <a:endParaRPr lang="en-GB"/>
          </a:p>
        </p:txBody>
      </p:sp>
    </p:spTree>
    <p:extLst>
      <p:ext uri="{BB962C8B-B14F-4D97-AF65-F5344CB8AC3E}">
        <p14:creationId xmlns:p14="http://schemas.microsoft.com/office/powerpoint/2010/main" val="225592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en-GB"/>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GB"/>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312B90-7089-4382-9EE1-F8CDDD393D27}" type="datetimeFigureOut">
              <a:rPr lang="en-GB" smtClean="0"/>
              <a:t>19/05/2020</a:t>
            </a:fld>
            <a:endParaRPr lang="en-GB"/>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196129-CEFC-4FF9-A5CF-6DC95FA74886}" type="slidenum">
              <a:rPr lang="en-GB" smtClean="0"/>
              <a:t>‹#›</a:t>
            </a:fld>
            <a:endParaRPr lang="en-GB"/>
          </a:p>
        </p:txBody>
      </p:sp>
    </p:spTree>
    <p:extLst>
      <p:ext uri="{BB962C8B-B14F-4D97-AF65-F5344CB8AC3E}">
        <p14:creationId xmlns:p14="http://schemas.microsoft.com/office/powerpoint/2010/main" val="3824372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potmagazine.net/news/2012/9/1/hi-guys-meet-the-dogs-behind-the-meme"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5440217" y="166255"/>
            <a:ext cx="5430982" cy="1062182"/>
          </a:xfrm>
        </p:spPr>
        <p:txBody>
          <a:bodyPr/>
          <a:lstStyle/>
          <a:p>
            <a:r>
              <a:rPr lang="sl-SI" b="1" dirty="0" smtClean="0">
                <a:solidFill>
                  <a:schemeClr val="accent6"/>
                </a:solidFill>
              </a:rPr>
              <a:t>WEEK </a:t>
            </a:r>
            <a:r>
              <a:rPr lang="sl-SI" b="1" dirty="0" smtClean="0">
                <a:solidFill>
                  <a:schemeClr val="accent6"/>
                </a:solidFill>
              </a:rPr>
              <a:t>9</a:t>
            </a:r>
            <a:endParaRPr lang="en-GB" b="1" dirty="0">
              <a:solidFill>
                <a:schemeClr val="accent6"/>
              </a:solidFill>
            </a:endParaRPr>
          </a:p>
        </p:txBody>
      </p:sp>
      <p:sp>
        <p:nvSpPr>
          <p:cNvPr id="3" name="Podnaslov 2"/>
          <p:cNvSpPr>
            <a:spLocks noGrp="1"/>
          </p:cNvSpPr>
          <p:nvPr>
            <p:ph type="subTitle" idx="1"/>
          </p:nvPr>
        </p:nvSpPr>
        <p:spPr>
          <a:xfrm>
            <a:off x="5440217" y="1228437"/>
            <a:ext cx="6400801" cy="5126182"/>
          </a:xfrm>
        </p:spPr>
        <p:txBody>
          <a:bodyPr>
            <a:noAutofit/>
          </a:bodyPr>
          <a:lstStyle/>
          <a:p>
            <a:r>
              <a:rPr lang="sl-SI" i="1" dirty="0" smtClean="0">
                <a:latin typeface="Arial" panose="020B0604020202020204" pitchFamily="34" charset="0"/>
                <a:cs typeface="Arial" panose="020B0604020202020204" pitchFamily="34" charset="0"/>
              </a:rPr>
              <a:t>Šestošolci,</a:t>
            </a:r>
            <a:endParaRPr lang="sl-SI" i="1" dirty="0">
              <a:latin typeface="Arial" panose="020B0604020202020204" pitchFamily="34" charset="0"/>
              <a:cs typeface="Arial" panose="020B0604020202020204" pitchFamily="34" charset="0"/>
            </a:endParaRPr>
          </a:p>
          <a:p>
            <a:r>
              <a:rPr lang="sl-SI" i="1" dirty="0">
                <a:latin typeface="Arial" panose="020B0604020202020204" pitchFamily="34" charset="0"/>
                <a:cs typeface="Arial" panose="020B0604020202020204" pitchFamily="34" charset="0"/>
              </a:rPr>
              <a:t>t</a:t>
            </a:r>
            <a:r>
              <a:rPr lang="sl-SI" i="1" dirty="0" smtClean="0">
                <a:latin typeface="Arial" panose="020B0604020202020204" pitchFamily="34" charset="0"/>
                <a:cs typeface="Arial" panose="020B0604020202020204" pitchFamily="34" charset="0"/>
              </a:rPr>
              <a:t>a teden, ko boste reševali naloge za angleščino, si predstavljajte, da ste v učilnici TJ2, da sem tudi jaz tam z vami, da ste obkroženi s svojimi sošolci in vneto rešujete učni list. </a:t>
            </a:r>
          </a:p>
          <a:p>
            <a:r>
              <a:rPr lang="sl-SI" i="1" dirty="0" smtClean="0">
                <a:latin typeface="Arial" panose="020B0604020202020204" pitchFamily="34" charset="0"/>
                <a:cs typeface="Arial" panose="020B0604020202020204" pitchFamily="34" charset="0"/>
              </a:rPr>
              <a:t>Predstavljajte si, kako me slišite, ko nekomu od vas rečem, naj vrže žvečilko v koš, spet drugemu, naj rešuje učni list in ne klepeta in tretjega prosim, naj odpre okno. </a:t>
            </a:r>
          </a:p>
          <a:p>
            <a:r>
              <a:rPr lang="sl-SI" i="1" dirty="0" smtClean="0">
                <a:latin typeface="Arial" panose="020B0604020202020204" pitchFamily="34" charset="0"/>
                <a:cs typeface="Arial" panose="020B0604020202020204" pitchFamily="34" charset="0"/>
              </a:rPr>
              <a:t>Upam, da ste dobro in vam pošiljam lepe pozdrave!</a:t>
            </a:r>
          </a:p>
          <a:p>
            <a:r>
              <a:rPr lang="sl-SI" i="1" dirty="0" smtClean="0">
                <a:latin typeface="Arial" panose="020B0604020202020204" pitchFamily="34" charset="0"/>
                <a:cs typeface="Arial" panose="020B0604020202020204" pitchFamily="34" charset="0"/>
              </a:rPr>
              <a:t>Učiteljica Polona</a:t>
            </a:r>
          </a:p>
          <a:p>
            <a:endParaRPr lang="sl-SI" i="1" dirty="0" smtClean="0">
              <a:latin typeface="Arial" panose="020B0604020202020204" pitchFamily="34" charset="0"/>
              <a:cs typeface="Arial" panose="020B0604020202020204" pitchFamily="34" charset="0"/>
            </a:endParaRPr>
          </a:p>
        </p:txBody>
      </p:sp>
      <p:pic>
        <p:nvPicPr>
          <p:cNvPr id="5" name="Picture 2" descr="Hi Guys! Meet the dogs behind the meme — Spot Magaz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137" y="881927"/>
            <a:ext cx="5064678" cy="3616181"/>
          </a:xfrm>
          <a:prstGeom prst="rect">
            <a:avLst/>
          </a:prstGeom>
          <a:noFill/>
          <a:extLst>
            <a:ext uri="{909E8E84-426E-40DD-AFC4-6F175D3DCCD1}">
              <a14:hiddenFill xmlns:a14="http://schemas.microsoft.com/office/drawing/2010/main">
                <a:solidFill>
                  <a:srgbClr val="FFFFFF"/>
                </a:solidFill>
              </a14:hiddenFill>
            </a:ext>
          </a:extLst>
        </p:spPr>
      </p:pic>
      <p:sp>
        <p:nvSpPr>
          <p:cNvPr id="6" name="PoljeZBesedilom 5"/>
          <p:cNvSpPr txBox="1"/>
          <p:nvPr/>
        </p:nvSpPr>
        <p:spPr>
          <a:xfrm>
            <a:off x="221673" y="4719782"/>
            <a:ext cx="4765964" cy="461665"/>
          </a:xfrm>
          <a:prstGeom prst="rect">
            <a:avLst/>
          </a:prstGeom>
          <a:noFill/>
        </p:spPr>
        <p:txBody>
          <a:bodyPr wrap="square" rtlCol="0">
            <a:spAutoFit/>
          </a:bodyPr>
          <a:lstStyle/>
          <a:p>
            <a:r>
              <a:rPr lang="sl-SI" sz="1200" dirty="0">
                <a:hlinkClick r:id="rId3"/>
              </a:rPr>
              <a:t>https://www.spotmagazine.net/news/2012/9/1/hi-guys-meet-the-dogs-behind-the-meme</a:t>
            </a:r>
            <a:endParaRPr lang="en-GB" sz="1200" dirty="0"/>
          </a:p>
        </p:txBody>
      </p:sp>
    </p:spTree>
    <p:extLst>
      <p:ext uri="{BB962C8B-B14F-4D97-AF65-F5344CB8AC3E}">
        <p14:creationId xmlns:p14="http://schemas.microsoft.com/office/powerpoint/2010/main" val="2066355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en-AU" b="1" dirty="0" smtClean="0">
                <a:solidFill>
                  <a:schemeClr val="accent6"/>
                </a:solidFill>
              </a:rPr>
              <a:t>Tuesday, </a:t>
            </a:r>
            <a:r>
              <a:rPr lang="en-AU" b="1" dirty="0" smtClean="0">
                <a:solidFill>
                  <a:schemeClr val="accent6"/>
                </a:solidFill>
              </a:rPr>
              <a:t>19</a:t>
            </a:r>
            <a:r>
              <a:rPr lang="en-AU" b="1" dirty="0" smtClean="0">
                <a:solidFill>
                  <a:schemeClr val="accent6"/>
                </a:solidFill>
              </a:rPr>
              <a:t>th May to Friday, 22nd May</a:t>
            </a:r>
            <a:endParaRPr lang="en-AU" b="1" dirty="0">
              <a:solidFill>
                <a:schemeClr val="accent6"/>
              </a:solidFill>
            </a:endParaRPr>
          </a:p>
        </p:txBody>
      </p:sp>
      <p:pic>
        <p:nvPicPr>
          <p:cNvPr id="4" name="Označba mesta vsebine 3"/>
          <p:cNvPicPr>
            <a:picLocks noGrp="1" noChangeAspect="1"/>
          </p:cNvPicPr>
          <p:nvPr>
            <p:ph idx="1"/>
          </p:nvPr>
        </p:nvPicPr>
        <p:blipFill>
          <a:blip r:embed="rId2"/>
          <a:stretch>
            <a:fillRect/>
          </a:stretch>
        </p:blipFill>
        <p:spPr>
          <a:xfrm>
            <a:off x="338844" y="1690688"/>
            <a:ext cx="6188184" cy="3322926"/>
          </a:xfrm>
          <a:prstGeom prst="rect">
            <a:avLst/>
          </a:prstGeom>
        </p:spPr>
      </p:pic>
      <p:sp>
        <p:nvSpPr>
          <p:cNvPr id="5" name="PoljeZBesedilom 4"/>
          <p:cNvSpPr txBox="1"/>
          <p:nvPr/>
        </p:nvSpPr>
        <p:spPr>
          <a:xfrm>
            <a:off x="6733309" y="1588654"/>
            <a:ext cx="5301673" cy="3970318"/>
          </a:xfrm>
          <a:prstGeom prst="rect">
            <a:avLst/>
          </a:prstGeom>
          <a:noFill/>
        </p:spPr>
        <p:txBody>
          <a:bodyPr wrap="square" rtlCol="0">
            <a:spAutoFit/>
          </a:bodyPr>
          <a:lstStyle/>
          <a:p>
            <a:r>
              <a:rPr lang="sl-SI" sz="2800" dirty="0" smtClean="0">
                <a:latin typeface="Arial" panose="020B0604020202020204" pitchFamily="34" charset="0"/>
                <a:cs typeface="Arial" panose="020B0604020202020204" pitchFamily="34" charset="0"/>
              </a:rPr>
              <a:t>         Se še spomnite te naloge iz prejšnjega tedna? Če ste jo že naredili, mi pošljite sliko stavkov, da jih lahko pregledam. Če je še niste naredili, jo naredite danes in mi pošljite sliko vaših stavkov.</a:t>
            </a:r>
          </a:p>
          <a:p>
            <a:endParaRPr lang="sl-SI" sz="2800" dirty="0">
              <a:latin typeface="Arial" panose="020B0604020202020204" pitchFamily="34" charset="0"/>
              <a:cs typeface="Arial" panose="020B0604020202020204" pitchFamily="34" charset="0"/>
            </a:endParaRPr>
          </a:p>
          <a:p>
            <a:r>
              <a:rPr lang="sl-SI" sz="2800" dirty="0" smtClean="0">
                <a:latin typeface="Arial" panose="020B0604020202020204" pitchFamily="34" charset="0"/>
                <a:cs typeface="Arial" panose="020B0604020202020204" pitchFamily="34" charset="0"/>
              </a:rPr>
              <a:t>NADALJNJA NAVODILA</a:t>
            </a:r>
            <a:endParaRPr lang="en-GB" sz="2800" dirty="0">
              <a:latin typeface="Arial" panose="020B0604020202020204" pitchFamily="34" charset="0"/>
              <a:cs typeface="Arial" panose="020B0604020202020204" pitchFamily="34" charset="0"/>
            </a:endParaRPr>
          </a:p>
        </p:txBody>
      </p:sp>
      <p:cxnSp>
        <p:nvCxnSpPr>
          <p:cNvPr id="7" name="Raven puščični povezovalnik 6"/>
          <p:cNvCxnSpPr/>
          <p:nvPr/>
        </p:nvCxnSpPr>
        <p:spPr>
          <a:xfrm flipH="1" flipV="1">
            <a:off x="6899565" y="1856508"/>
            <a:ext cx="563419" cy="923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Raven puščični povezovalnik 8"/>
          <p:cNvCxnSpPr/>
          <p:nvPr/>
        </p:nvCxnSpPr>
        <p:spPr>
          <a:xfrm>
            <a:off x="11037455" y="5255491"/>
            <a:ext cx="9236" cy="822036"/>
          </a:xfrm>
          <a:prstGeom prst="straightConnector1">
            <a:avLst/>
          </a:prstGeom>
          <a:ln>
            <a:solidFill>
              <a:srgbClr val="FF5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104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646545" y="628073"/>
            <a:ext cx="11185237" cy="5855854"/>
          </a:xfrm>
        </p:spPr>
        <p:txBody>
          <a:bodyPr>
            <a:normAutofit/>
          </a:bodyPr>
          <a:lstStyle/>
          <a:p>
            <a:pPr marL="0" indent="0">
              <a:lnSpc>
                <a:spcPct val="150000"/>
              </a:lnSpc>
              <a:buNone/>
            </a:pPr>
            <a:r>
              <a:rPr lang="sl-SI" dirty="0" smtClean="0">
                <a:latin typeface="Arial" panose="020B0604020202020204" pitchFamily="34" charset="0"/>
                <a:cs typeface="Arial" panose="020B0604020202020204" pitchFamily="34" charset="0"/>
              </a:rPr>
              <a:t>Reši </a:t>
            </a:r>
            <a:r>
              <a:rPr lang="sl-SI" b="1" dirty="0" smtClean="0">
                <a:latin typeface="Arial" panose="020B0604020202020204" pitchFamily="34" charset="0"/>
                <a:cs typeface="Arial" panose="020B0604020202020204" pitchFamily="34" charset="0"/>
              </a:rPr>
              <a:t>učni list</a:t>
            </a:r>
            <a:r>
              <a:rPr lang="sl-SI" dirty="0" smtClean="0">
                <a:latin typeface="Arial" panose="020B0604020202020204" pitchFamily="34" charset="0"/>
                <a:cs typeface="Arial" panose="020B0604020202020204" pitchFamily="34" charset="0"/>
              </a:rPr>
              <a:t>, ki je priložen v spletni učilnici zraven teh navodil. </a:t>
            </a:r>
          </a:p>
          <a:p>
            <a:pPr marL="0" indent="0">
              <a:lnSpc>
                <a:spcPct val="150000"/>
              </a:lnSpc>
              <a:buNone/>
            </a:pPr>
            <a:r>
              <a:rPr lang="sl-SI" dirty="0" smtClean="0">
                <a:latin typeface="Arial" panose="020B0604020202020204" pitchFamily="34" charset="0"/>
                <a:cs typeface="Arial" panose="020B0604020202020204" pitchFamily="34" charset="0"/>
              </a:rPr>
              <a:t>Za reševanje učnega lista imaš na voljo </a:t>
            </a:r>
            <a:r>
              <a:rPr lang="sl-SI" b="1" dirty="0" smtClean="0">
                <a:latin typeface="Arial" panose="020B0604020202020204" pitchFamily="34" charset="0"/>
                <a:cs typeface="Arial" panose="020B0604020202020204" pitchFamily="34" charset="0"/>
              </a:rPr>
              <a:t>4 šolske ure</a:t>
            </a:r>
            <a:r>
              <a:rPr lang="sl-SI" dirty="0" smtClean="0">
                <a:latin typeface="Arial" panose="020B0604020202020204" pitchFamily="34" charset="0"/>
                <a:cs typeface="Arial" panose="020B0604020202020204" pitchFamily="34" charset="0"/>
              </a:rPr>
              <a:t>, tako da ti predlagam, da v </a:t>
            </a:r>
            <a:r>
              <a:rPr lang="sl-SI" b="1" dirty="0" smtClean="0">
                <a:latin typeface="Arial" panose="020B0604020202020204" pitchFamily="34" charset="0"/>
                <a:cs typeface="Arial" panose="020B0604020202020204" pitchFamily="34" charset="0"/>
              </a:rPr>
              <a:t>torek</a:t>
            </a:r>
            <a:r>
              <a:rPr lang="sl-SI" dirty="0" smtClean="0">
                <a:latin typeface="Arial" panose="020B0604020202020204" pitchFamily="34" charset="0"/>
                <a:cs typeface="Arial" panose="020B0604020202020204" pitchFamily="34" charset="0"/>
              </a:rPr>
              <a:t> rešiš nalogi 1 in 2. V </a:t>
            </a:r>
            <a:r>
              <a:rPr lang="sl-SI" b="1" dirty="0" smtClean="0">
                <a:latin typeface="Arial" panose="020B0604020202020204" pitchFamily="34" charset="0"/>
                <a:cs typeface="Arial" panose="020B0604020202020204" pitchFamily="34" charset="0"/>
              </a:rPr>
              <a:t>sredo</a:t>
            </a:r>
            <a:r>
              <a:rPr lang="sl-SI" dirty="0" smtClean="0">
                <a:latin typeface="Arial" panose="020B0604020202020204" pitchFamily="34" charset="0"/>
                <a:cs typeface="Arial" panose="020B0604020202020204" pitchFamily="34" charset="0"/>
              </a:rPr>
              <a:t> reši nalogi 3 in 4. V </a:t>
            </a:r>
            <a:r>
              <a:rPr lang="sl-SI" b="1" dirty="0" smtClean="0">
                <a:latin typeface="Arial" panose="020B0604020202020204" pitchFamily="34" charset="0"/>
                <a:cs typeface="Arial" panose="020B0604020202020204" pitchFamily="34" charset="0"/>
              </a:rPr>
              <a:t>četrtek</a:t>
            </a:r>
            <a:r>
              <a:rPr lang="sl-SI" dirty="0" smtClean="0">
                <a:latin typeface="Arial" panose="020B0604020202020204" pitchFamily="34" charset="0"/>
                <a:cs typeface="Arial" panose="020B0604020202020204" pitchFamily="34" charset="0"/>
              </a:rPr>
              <a:t> reši nalogi 5 in 6. V </a:t>
            </a:r>
            <a:r>
              <a:rPr lang="sl-SI" b="1" dirty="0" smtClean="0">
                <a:latin typeface="Arial" panose="020B0604020202020204" pitchFamily="34" charset="0"/>
                <a:cs typeface="Arial" panose="020B0604020202020204" pitchFamily="34" charset="0"/>
              </a:rPr>
              <a:t>petek </a:t>
            </a:r>
            <a:r>
              <a:rPr lang="sl-SI" dirty="0" smtClean="0">
                <a:latin typeface="Arial" panose="020B0604020202020204" pitchFamily="34" charset="0"/>
                <a:cs typeface="Arial" panose="020B0604020202020204" pitchFamily="34" charset="0"/>
              </a:rPr>
              <a:t>reši še ostale naloge 7, 8 in 9.</a:t>
            </a:r>
          </a:p>
          <a:p>
            <a:pPr marL="0" indent="0">
              <a:lnSpc>
                <a:spcPct val="150000"/>
              </a:lnSpc>
              <a:buNone/>
            </a:pPr>
            <a:endParaRPr lang="sl-SI" dirty="0">
              <a:latin typeface="Arial" panose="020B0604020202020204" pitchFamily="34" charset="0"/>
              <a:cs typeface="Arial" panose="020B0604020202020204" pitchFamily="34" charset="0"/>
            </a:endParaRPr>
          </a:p>
          <a:p>
            <a:pPr marL="0" indent="0">
              <a:lnSpc>
                <a:spcPct val="150000"/>
              </a:lnSpc>
              <a:buNone/>
            </a:pPr>
            <a:r>
              <a:rPr lang="sl-SI" dirty="0" smtClean="0">
                <a:latin typeface="Arial" panose="020B0604020202020204" pitchFamily="34" charset="0"/>
                <a:cs typeface="Arial" panose="020B0604020202020204" pitchFamily="34" charset="0"/>
              </a:rPr>
              <a:t>Rešitve pošljem naslednji teden.</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6407991"/>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221</Words>
  <Application>Microsoft Office PowerPoint</Application>
  <PresentationFormat>Širokozaslonsko</PresentationFormat>
  <Paragraphs>15</Paragraphs>
  <Slides>3</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3</vt:i4>
      </vt:variant>
    </vt:vector>
  </HeadingPairs>
  <TitlesOfParts>
    <vt:vector size="7" baseType="lpstr">
      <vt:lpstr>Arial</vt:lpstr>
      <vt:lpstr>Calibri</vt:lpstr>
      <vt:lpstr>Calibri Light</vt:lpstr>
      <vt:lpstr>Officeova tema</vt:lpstr>
      <vt:lpstr>WEEK 9</vt:lpstr>
      <vt:lpstr>Tuesday, 19th May to Friday, 22nd May</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6</dc:title>
  <dc:creator>Polona Završnik</dc:creator>
  <cp:lastModifiedBy>Polona Završnik</cp:lastModifiedBy>
  <cp:revision>22</cp:revision>
  <dcterms:created xsi:type="dcterms:W3CDTF">2020-04-14T07:54:11Z</dcterms:created>
  <dcterms:modified xsi:type="dcterms:W3CDTF">2020-05-19T07:59:08Z</dcterms:modified>
</cp:coreProperties>
</file>