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42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324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49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62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91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06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8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42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7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67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25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A2B3B-8A7F-4FA2-B785-E181F9DDA46A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4B65-5350-4FE4-9BDF-7CA256EF84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06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23109" y="636768"/>
            <a:ext cx="10245634" cy="5489711"/>
          </a:xfrm>
        </p:spPr>
        <p:txBody>
          <a:bodyPr>
            <a:normAutofit/>
          </a:bodyPr>
          <a:lstStyle/>
          <a:p>
            <a:pPr algn="l"/>
            <a:r>
              <a:rPr lang="sl-SI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sl-S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p. 23/3c,d</a:t>
            </a:r>
          </a:p>
          <a:p>
            <a:pPr algn="l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23.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let‘s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listen to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Jack?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out!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3d (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p. 23)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Prebrali ste zgodbo v učbeniku (str. 23/3a). Sedaj prisluhnite koncu zgodbe. Kje je Jack? Pritisnite na zvočnik za predvajanje zgodbe! Nato rešite nalogo 3d, odgovore pa lahko preverite na zadnji drsnici.</a:t>
            </a:r>
          </a:p>
          <a:p>
            <a:pPr algn="l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57509" y="4824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0817" y="3887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 smtClean="0"/>
              <a:t>REŠITVE NALOGE 3d</a:t>
            </a:r>
          </a:p>
          <a:p>
            <a:pPr marL="457200" indent="-457200">
              <a:buAutoNum type="arabicPeriod"/>
            </a:pP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thing</a:t>
            </a:r>
            <a:r>
              <a:rPr lang="sl-SI" sz="2000" dirty="0" smtClean="0"/>
              <a:t>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wardrobe</a:t>
            </a:r>
            <a:r>
              <a:rPr lang="sl-SI" sz="2000" dirty="0" smtClean="0"/>
              <a:t> is C/</a:t>
            </a:r>
            <a:r>
              <a:rPr lang="sl-SI" sz="2000" dirty="0" err="1" smtClean="0"/>
              <a:t>very</a:t>
            </a:r>
            <a:r>
              <a:rPr lang="sl-SI" sz="2000" dirty="0" smtClean="0"/>
              <a:t> </a:t>
            </a:r>
            <a:r>
              <a:rPr lang="sl-SI" sz="2000" dirty="0" err="1" smtClean="0"/>
              <a:t>cold</a:t>
            </a:r>
            <a:r>
              <a:rPr lang="sl-SI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sl-SI" sz="2000" dirty="0" smtClean="0"/>
              <a:t>Rob </a:t>
            </a:r>
            <a:r>
              <a:rPr lang="sl-SI" sz="2000" dirty="0" err="1" smtClean="0"/>
              <a:t>thinks</a:t>
            </a:r>
            <a:r>
              <a:rPr lang="sl-SI" sz="2000" dirty="0" smtClean="0"/>
              <a:t> A/Jack is </a:t>
            </a:r>
            <a:r>
              <a:rPr lang="sl-SI" sz="2000" dirty="0" err="1" smtClean="0"/>
              <a:t>pulling</a:t>
            </a:r>
            <a:r>
              <a:rPr lang="sl-SI" sz="2000" dirty="0" smtClean="0"/>
              <a:t> </a:t>
            </a:r>
            <a:r>
              <a:rPr lang="sl-SI" sz="2000" dirty="0" err="1" smtClean="0"/>
              <a:t>Flo</a:t>
            </a:r>
            <a:r>
              <a:rPr lang="sl-SI" sz="2000" dirty="0" smtClean="0"/>
              <a:t> </a:t>
            </a:r>
            <a:r>
              <a:rPr lang="sl-SI" sz="2000" dirty="0" err="1" smtClean="0"/>
              <a:t>into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wardrobe</a:t>
            </a:r>
            <a:r>
              <a:rPr lang="sl-SI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sl-SI" sz="2000" dirty="0" smtClean="0"/>
              <a:t>Rob B/</a:t>
            </a:r>
            <a:r>
              <a:rPr lang="sl-SI" sz="2000" dirty="0" err="1" smtClean="0"/>
              <a:t>helps</a:t>
            </a:r>
            <a:r>
              <a:rPr lang="sl-SI" sz="2000" dirty="0" smtClean="0"/>
              <a:t> </a:t>
            </a:r>
            <a:r>
              <a:rPr lang="sl-SI" sz="2000" dirty="0" err="1" smtClean="0"/>
              <a:t>Flo</a:t>
            </a:r>
            <a:r>
              <a:rPr lang="sl-SI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sl-SI" sz="2000" dirty="0" err="1" smtClean="0"/>
              <a:t>Flo</a:t>
            </a:r>
            <a:r>
              <a:rPr lang="sl-SI" sz="2000" dirty="0" smtClean="0"/>
              <a:t> </a:t>
            </a:r>
            <a:r>
              <a:rPr lang="sl-SI" sz="2000" dirty="0" err="1" smtClean="0"/>
              <a:t>thinks</a:t>
            </a:r>
            <a:r>
              <a:rPr lang="sl-SI" sz="2000" dirty="0" smtClean="0"/>
              <a:t> C/a </a:t>
            </a:r>
            <a:r>
              <a:rPr lang="sl-SI" sz="2000" dirty="0" err="1" smtClean="0"/>
              <a:t>ghost</a:t>
            </a:r>
            <a:r>
              <a:rPr lang="sl-SI" sz="2000" dirty="0" smtClean="0"/>
              <a:t> is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wardrobe</a:t>
            </a:r>
            <a:r>
              <a:rPr lang="sl-SI" sz="2000" dirty="0" smtClean="0"/>
              <a:t>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83214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</Words>
  <Application>Microsoft Office PowerPoint</Application>
  <PresentationFormat>Širokozaslonsko</PresentationFormat>
  <Paragraphs>11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bostjan.debenjak@gmail.com</dc:creator>
  <cp:lastModifiedBy>bostjan.debenjak@gmail.com</cp:lastModifiedBy>
  <cp:revision>2</cp:revision>
  <dcterms:created xsi:type="dcterms:W3CDTF">2020-05-13T12:40:40Z</dcterms:created>
  <dcterms:modified xsi:type="dcterms:W3CDTF">2020-05-13T12:47:01Z</dcterms:modified>
</cp:coreProperties>
</file>