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1213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500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76472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66004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39771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785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76785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9139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62125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76206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0163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A5D229-7ECD-4DB0-A4ED-9CB854036A8E}" type="datetimeFigureOut">
              <a:rPr lang="sl-SI" smtClean="0"/>
              <a:t>7. 05. 2020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C5CAF-D68F-4071-AE58-C942E4C3DB0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765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PREPOSITIONS</a:t>
            </a:r>
            <a:endParaRPr lang="sl-S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812905" y="5522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7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8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85" y="320048"/>
            <a:ext cx="9516803" cy="5258534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7855" y="55785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2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661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značba mesta vseb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3423" y="298223"/>
            <a:ext cx="8782323" cy="5760587"/>
          </a:xfrm>
          <a:prstGeom prst="rect">
            <a:avLst/>
          </a:prstGeom>
        </p:spPr>
      </p:pic>
      <p:pic>
        <p:nvPicPr>
          <p:cNvPr id="4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082728" y="575401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3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6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/>
          <p:cNvSpPr txBox="1"/>
          <p:nvPr/>
        </p:nvSpPr>
        <p:spPr>
          <a:xfrm>
            <a:off x="1528997" y="1094282"/>
            <a:ext cx="933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WORKBOOK p. 12/2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osnet zvok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3069" y="55675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932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5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5</Words>
  <Application>Microsoft Office PowerPoint</Application>
  <PresentationFormat>Širokozaslonsko</PresentationFormat>
  <Paragraphs>2</Paragraphs>
  <Slides>4</Slides>
  <Notes>0</Notes>
  <HiddenSlides>0</HiddenSlides>
  <MMClips>4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Officeova tema</vt:lpstr>
      <vt:lpstr>PREPOSITIONS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PREPOSITIONS</dc:title>
  <dc:creator>bostjan.debenjak@gmail.com</dc:creator>
  <cp:lastModifiedBy>bostjan.debenjak@gmail.com</cp:lastModifiedBy>
  <cp:revision>3</cp:revision>
  <dcterms:created xsi:type="dcterms:W3CDTF">2020-05-07T11:14:41Z</dcterms:created>
  <dcterms:modified xsi:type="dcterms:W3CDTF">2020-05-07T11:44:24Z</dcterms:modified>
</cp:coreProperties>
</file>