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600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594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214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859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867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74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2076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002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7430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60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9BBF2-E3DA-445B-9FB7-A02DF13396F0}" type="datetimeFigureOut">
              <a:rPr lang="sl-SI" smtClean="0"/>
              <a:t>16. 04. 2020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9F49-29BC-4010-99D0-AB9AE59E25F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14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9029" y="702639"/>
            <a:ext cx="9144000" cy="1036221"/>
          </a:xfrm>
        </p:spPr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SIMPLE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 flipH="1">
            <a:off x="3252866" y="1918741"/>
            <a:ext cx="1094282" cy="1139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554636" y="3237874"/>
            <a:ext cx="3792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REGULAR VERBS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7767403" y="1828800"/>
            <a:ext cx="1046813" cy="1229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7527560" y="3237874"/>
            <a:ext cx="39848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IRREGULAR VERBS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esno ukrivljena puščica 10"/>
          <p:cNvSpPr/>
          <p:nvPr/>
        </p:nvSpPr>
        <p:spPr>
          <a:xfrm>
            <a:off x="6857999" y="4557007"/>
            <a:ext cx="642079" cy="8544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chemeClr val="tx1"/>
              </a:solidFill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7767403" y="4826671"/>
            <a:ext cx="2580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„ TO BE “</a:t>
            </a:r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02845" y="58141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03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4793" y="566451"/>
            <a:ext cx="11602387" cy="4351338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My </a:t>
            </a:r>
            <a:r>
              <a:rPr lang="sl-SI" dirty="0" err="1" smtClean="0"/>
              <a:t>friend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watch</a:t>
            </a:r>
            <a:r>
              <a:rPr lang="sl-SI" b="1" dirty="0" err="1" smtClean="0">
                <a:solidFill>
                  <a:srgbClr val="FF0000"/>
                </a:solidFill>
              </a:rPr>
              <a:t>ed</a:t>
            </a:r>
            <a:r>
              <a:rPr lang="sl-SI" dirty="0" smtClean="0"/>
              <a:t> TV last </a:t>
            </a:r>
            <a:r>
              <a:rPr lang="sl-SI" dirty="0" err="1" smtClean="0"/>
              <a:t>night</a:t>
            </a:r>
            <a:r>
              <a:rPr lang="sl-SI" dirty="0" smtClean="0"/>
              <a:t>.   / </a:t>
            </a:r>
            <a:r>
              <a:rPr lang="sl-SI" dirty="0" smtClean="0"/>
              <a:t>My </a:t>
            </a:r>
            <a:r>
              <a:rPr lang="sl-SI" dirty="0" err="1" smtClean="0"/>
              <a:t>friend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didn‘t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watch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TV last </a:t>
            </a:r>
            <a:r>
              <a:rPr lang="sl-SI" dirty="0" err="1" smtClean="0"/>
              <a:t>night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My </a:t>
            </a:r>
            <a:r>
              <a:rPr lang="sl-SI" dirty="0" err="1" smtClean="0"/>
              <a:t>friend</a:t>
            </a:r>
            <a:r>
              <a:rPr lang="sl-SI" dirty="0" smtClean="0"/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got</a:t>
            </a:r>
            <a:r>
              <a:rPr lang="sl-SI" dirty="0" smtClean="0"/>
              <a:t> a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job</a:t>
            </a:r>
            <a:r>
              <a:rPr lang="sl-SI" dirty="0" smtClean="0"/>
              <a:t> last </a:t>
            </a:r>
            <a:r>
              <a:rPr lang="sl-SI" dirty="0" err="1" smtClean="0"/>
              <a:t>week</a:t>
            </a:r>
            <a:r>
              <a:rPr lang="sl-SI" dirty="0" smtClean="0"/>
              <a:t>. / </a:t>
            </a:r>
            <a:r>
              <a:rPr lang="sl-SI" dirty="0" smtClean="0"/>
              <a:t>My </a:t>
            </a:r>
            <a:r>
              <a:rPr lang="sl-SI" dirty="0" err="1" smtClean="0"/>
              <a:t>friend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didn‘t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b="1" dirty="0" err="1" smtClean="0">
                <a:solidFill>
                  <a:srgbClr val="FF0000"/>
                </a:solidFill>
              </a:rPr>
              <a:t>get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a </a:t>
            </a:r>
            <a:r>
              <a:rPr lang="sl-SI" dirty="0" err="1" smtClean="0"/>
              <a:t>new</a:t>
            </a:r>
            <a:r>
              <a:rPr lang="sl-SI" dirty="0" smtClean="0"/>
              <a:t> </a:t>
            </a:r>
            <a:r>
              <a:rPr lang="sl-SI" dirty="0" err="1" smtClean="0"/>
              <a:t>job</a:t>
            </a:r>
            <a:r>
              <a:rPr lang="sl-SI" dirty="0" smtClean="0"/>
              <a:t> last </a:t>
            </a:r>
            <a:r>
              <a:rPr lang="sl-SI" dirty="0" err="1" smtClean="0"/>
              <a:t>week</a:t>
            </a:r>
            <a:r>
              <a:rPr lang="sl-SI" dirty="0" smtClean="0"/>
              <a:t>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I/ he/ </a:t>
            </a:r>
            <a:r>
              <a:rPr lang="sl-SI" dirty="0" err="1" smtClean="0"/>
              <a:t>she</a:t>
            </a:r>
            <a:r>
              <a:rPr lang="sl-SI" dirty="0" smtClean="0"/>
              <a:t>/ it </a:t>
            </a:r>
            <a:r>
              <a:rPr lang="sl-SI" dirty="0" err="1" smtClean="0">
                <a:solidFill>
                  <a:srgbClr val="FF0000"/>
                </a:solidFill>
              </a:rPr>
              <a:t>was</a:t>
            </a:r>
            <a:r>
              <a:rPr lang="sl-SI" dirty="0" smtClean="0"/>
              <a:t> at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yesterday</a:t>
            </a:r>
            <a:r>
              <a:rPr lang="sl-SI" dirty="0" smtClean="0"/>
              <a:t>. / I </a:t>
            </a:r>
            <a:r>
              <a:rPr lang="sl-SI" dirty="0" err="1" smtClean="0">
                <a:solidFill>
                  <a:srgbClr val="FF0000"/>
                </a:solidFill>
              </a:rPr>
              <a:t>wasn‘t</a:t>
            </a:r>
            <a:r>
              <a:rPr lang="sl-SI" dirty="0" smtClean="0"/>
              <a:t> at </a:t>
            </a:r>
            <a:r>
              <a:rPr lang="sl-SI" dirty="0" err="1" smtClean="0"/>
              <a:t>school</a:t>
            </a:r>
            <a:r>
              <a:rPr lang="sl-SI" dirty="0" smtClean="0"/>
              <a:t> </a:t>
            </a:r>
            <a:r>
              <a:rPr lang="sl-SI" dirty="0" err="1" smtClean="0"/>
              <a:t>yesterday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 smtClean="0"/>
              <a:t>You</a:t>
            </a:r>
            <a:r>
              <a:rPr lang="sl-SI" dirty="0" smtClean="0"/>
              <a:t> / </a:t>
            </a:r>
            <a:r>
              <a:rPr lang="sl-SI" dirty="0" err="1"/>
              <a:t>T</a:t>
            </a:r>
            <a:r>
              <a:rPr lang="sl-SI" dirty="0" err="1" smtClean="0"/>
              <a:t>hey</a:t>
            </a:r>
            <a:r>
              <a:rPr lang="sl-SI" dirty="0" smtClean="0"/>
              <a:t> /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were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seaside</a:t>
            </a:r>
            <a:r>
              <a:rPr lang="sl-SI" dirty="0" smtClean="0"/>
              <a:t> last </a:t>
            </a:r>
            <a:r>
              <a:rPr lang="sl-SI" dirty="0" err="1" smtClean="0"/>
              <a:t>summer</a:t>
            </a:r>
            <a:r>
              <a:rPr lang="sl-SI" dirty="0" smtClean="0"/>
              <a:t>. /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weren‘t</a:t>
            </a:r>
            <a:r>
              <a:rPr lang="sl-SI" dirty="0" smtClean="0"/>
              <a:t> at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seaside</a:t>
            </a:r>
            <a:r>
              <a:rPr lang="sl-SI" dirty="0" smtClean="0"/>
              <a:t> last </a:t>
            </a:r>
            <a:r>
              <a:rPr lang="sl-SI" dirty="0" err="1" smtClean="0"/>
              <a:t>summer</a:t>
            </a:r>
            <a:r>
              <a:rPr lang="sl-SI" dirty="0" smtClean="0"/>
              <a:t>.</a:t>
            </a: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2905" y="57174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93034" y="1379095"/>
            <a:ext cx="10515600" cy="208363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Današnja naloga: </a:t>
            </a:r>
          </a:p>
          <a:p>
            <a:pPr marL="0" indent="0">
              <a:buNone/>
            </a:pPr>
            <a:r>
              <a:rPr lang="sl-SI" dirty="0"/>
              <a:t>u</a:t>
            </a:r>
            <a:r>
              <a:rPr lang="sl-SI" dirty="0" smtClean="0"/>
              <a:t>čbenik str. 9/ 3, 4, 5 (zapis v zvezek!)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27895" y="5492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7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105</Words>
  <Application>Microsoft Office PowerPoint</Application>
  <PresentationFormat>Širokozaslonsko</PresentationFormat>
  <Paragraphs>13</Paragraphs>
  <Slides>3</Slides>
  <Notes>0</Notes>
  <HiddenSlides>0</HiddenSlides>
  <MMClips>3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Officeova tema</vt:lpstr>
      <vt:lpstr>PAST SIMPLE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bostjan.debenjak@gmail.com</dc:creator>
  <cp:lastModifiedBy>bostjan.debenjak@gmail.com</cp:lastModifiedBy>
  <cp:revision>3</cp:revision>
  <dcterms:created xsi:type="dcterms:W3CDTF">2020-04-16T11:48:23Z</dcterms:created>
  <dcterms:modified xsi:type="dcterms:W3CDTF">2020-04-16T12:07:49Z</dcterms:modified>
</cp:coreProperties>
</file>