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462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57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73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726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385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287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789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594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526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180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980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2B178-A7A3-47D9-9B47-68BD5B67BE62}" type="datetimeFigureOut">
              <a:rPr lang="sl-SI" smtClean="0"/>
              <a:t>14. 05. 2020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81DAC-8181-47AC-945E-05CAC214B7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385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76943" y="74140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BOOK p. 12 – </a:t>
            </a: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once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again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sl-SI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4a (p.13)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62308" y="4286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5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92479" y="440825"/>
            <a:ext cx="10559143" cy="6064478"/>
          </a:xfrm>
        </p:spPr>
        <p:txBody>
          <a:bodyPr>
            <a:normAutofit/>
          </a:bodyPr>
          <a:lstStyle/>
          <a:p>
            <a:pPr algn="l"/>
            <a:r>
              <a:rPr lang="sl-S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sl-S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p. 13/4a</a:t>
            </a:r>
          </a:p>
          <a:p>
            <a:pPr algn="l"/>
            <a:endParaRPr lang="sl-SI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AutoNum type="arabicPeriod"/>
            </a:pP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He‘s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nineteen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He‘s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    </a:t>
            </a: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JACK,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isn‘t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married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NICOLA,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Chloe‘s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aunt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3. Dan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Jack are his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cousins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HENRY,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Chloe‘s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cousin</a:t>
            </a:r>
            <a:endParaRPr 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He‘s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daughters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WILLIAM,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Chloe‘s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grandfather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He‘s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nephew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nieces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DENNIS,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Chloe‘s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father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6. He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married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ago.</a:t>
            </a:r>
          </a:p>
          <a:p>
            <a:pPr algn="l"/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PETER,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Chloe‘s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uncle</a:t>
            </a:r>
            <a:r>
              <a:rPr lang="sl-SI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61863" y="5018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5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90005" y="5193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err="1" smtClean="0"/>
              <a:t>Book</a:t>
            </a:r>
            <a:r>
              <a:rPr lang="sl-SI" dirty="0" smtClean="0"/>
              <a:t> p. 13/4b</a:t>
            </a:r>
          </a:p>
          <a:p>
            <a:pPr marL="0" indent="0">
              <a:buNone/>
            </a:pPr>
            <a:r>
              <a:rPr lang="sl-SI" dirty="0" err="1" smtClean="0"/>
              <a:t>Reverse</a:t>
            </a:r>
            <a:r>
              <a:rPr lang="sl-SI" dirty="0" smtClean="0"/>
              <a:t> </a:t>
            </a:r>
            <a:r>
              <a:rPr lang="sl-SI" dirty="0" err="1" smtClean="0"/>
              <a:t>roles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complete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table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Peter‘s</a:t>
            </a:r>
            <a:r>
              <a:rPr lang="sl-SI" dirty="0" smtClean="0"/>
              <a:t> </a:t>
            </a:r>
            <a:r>
              <a:rPr lang="sl-SI" dirty="0" err="1" smtClean="0"/>
              <a:t>relatives</a:t>
            </a:r>
            <a:r>
              <a:rPr lang="sl-SI" dirty="0" smtClean="0"/>
              <a:t>. 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2857" y="2390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7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116</Words>
  <Application>Microsoft Office PowerPoint</Application>
  <PresentationFormat>Širokozaslonsko</PresentationFormat>
  <Paragraphs>26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bostjan.debenjak@gmail.com</dc:creator>
  <cp:lastModifiedBy>bostjan.debenjak@gmail.com</cp:lastModifiedBy>
  <cp:revision>3</cp:revision>
  <dcterms:created xsi:type="dcterms:W3CDTF">2020-05-14T13:30:01Z</dcterms:created>
  <dcterms:modified xsi:type="dcterms:W3CDTF">2020-05-14T13:47:07Z</dcterms:modified>
</cp:coreProperties>
</file>