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7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3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8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1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3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3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2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0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7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9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93DD-4BE7-4F0B-9855-6FBF07926ED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1EB9A-3271-49BD-9786-46A740AED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7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ezburger.com/4972549/just-17-positive-memes-to-spread-some-good-vibes-aroun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search.asp?content=present+simple+present+continuous" TargetMode="External"/><Relationship Id="rId2" Type="http://schemas.openxmlformats.org/officeDocument/2006/relationships/hyperlink" Target="https://www.mladinska.com/sola/center_oxford/resitv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mailto:polona.zavrsnik@os-franaerjavca.si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472217" y="276873"/>
            <a:ext cx="4137891" cy="1293236"/>
          </a:xfrm>
        </p:spPr>
        <p:txBody>
          <a:bodyPr/>
          <a:lstStyle/>
          <a:p>
            <a:r>
              <a:rPr lang="en-AU" b="1" dirty="0" smtClean="0">
                <a:solidFill>
                  <a:srgbClr val="00FFFF"/>
                </a:solidFill>
              </a:rPr>
              <a:t>Week 6</a:t>
            </a:r>
            <a:endParaRPr lang="en-AU" b="1" dirty="0">
              <a:solidFill>
                <a:srgbClr val="00FFFF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920509" y="1588582"/>
            <a:ext cx="5689599" cy="4673673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Good day, students! 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Like the opossum, I believe in you – you can do it!</a:t>
            </a:r>
          </a:p>
          <a:p>
            <a:endParaRPr lang="en-A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Grab your books and let‘s get to work …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Polona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17 Positive Memes To Spread Some Good Vibes Around - I Can H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" y="600364"/>
            <a:ext cx="4933643" cy="496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30909" y="5874327"/>
            <a:ext cx="6419274" cy="28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hlinkClick r:id="rId3"/>
              </a:rPr>
              <a:t>https://cheezburger.com/4972549/just-17-positive-memes-to-spread-some-good-vibes-around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7470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1854" y="226581"/>
            <a:ext cx="7899400" cy="927966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rgbClr val="00FFFF"/>
                </a:solidFill>
              </a:rPr>
              <a:t>Monday, 20th April</a:t>
            </a:r>
            <a:endParaRPr lang="en-AU" b="1" dirty="0">
              <a:solidFill>
                <a:srgbClr val="00FFFF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6399" y="1071418"/>
            <a:ext cx="11647055" cy="5273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Take your workbooks, open them up to page 2 and do exercises 1 and 2.</a:t>
            </a:r>
          </a:p>
          <a:p>
            <a:pPr marL="0" indent="0"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Check: </a:t>
            </a:r>
            <a:r>
              <a:rPr lang="en-AU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https://www.mladinska.com/sola/center_oxford/resitve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Do some present simple and present continuous exercises:</a:t>
            </a:r>
          </a:p>
          <a:p>
            <a:pPr marL="0" indent="0"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https://www.liveworksheets.com/search.asp?content=present+simple+present+continuous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link and choose one of the handouts – click on it and do the exercises online!</a:t>
            </a:r>
          </a:p>
          <a:p>
            <a:pPr marL="0" indent="0">
              <a:buNone/>
            </a:pPr>
            <a:r>
              <a:rPr lang="sl-SI" i="1" dirty="0" smtClean="0">
                <a:latin typeface="Arial" panose="020B0604020202020204" pitchFamily="34" charset="0"/>
                <a:cs typeface="Arial" panose="020B0604020202020204" pitchFamily="34" charset="0"/>
              </a:rPr>
              <a:t>Izberi enega od učnih listov na zgornji povezavi, klikni na njega in rešuj kar preko spleta.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83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165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 smtClean="0">
                <a:solidFill>
                  <a:srgbClr val="00FFFF"/>
                </a:solidFill>
              </a:rPr>
              <a:t>Tuesday, 21st and Friday, 24th April </a:t>
            </a:r>
            <a:endParaRPr lang="en-AU" b="1" dirty="0">
              <a:solidFill>
                <a:srgbClr val="00FFFF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1745" y="905164"/>
            <a:ext cx="11665527" cy="574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your usual day like these days? 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Make an audio recording of yourself (use your phone voice recorder) describing your usual day and send the recording to </a:t>
            </a:r>
            <a:r>
              <a:rPr lang="en-AU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polona.zavrsnik@os-franaerjavca.si</a:t>
            </a:r>
            <a:endParaRPr lang="sl-SI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sl-S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 and your family members doing at the moment? 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Make an audio recording of yourself (use your phone voice recorder) describing what you and your family members are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doing right now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and send the recording to </a:t>
            </a:r>
            <a:r>
              <a:rPr lang="en-AU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polona.zavrsnik@os-franaerjavca.si</a:t>
            </a:r>
            <a:endParaRPr lang="sl-SI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/>
          </a:p>
        </p:txBody>
      </p:sp>
      <p:pic>
        <p:nvPicPr>
          <p:cNvPr id="4" name="Glas 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3673" y="2597728"/>
            <a:ext cx="406400" cy="406400"/>
          </a:xfrm>
          <a:prstGeom prst="rect">
            <a:avLst/>
          </a:prstGeom>
        </p:spPr>
      </p:pic>
      <p:pic>
        <p:nvPicPr>
          <p:cNvPr id="5" name="Glas 00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3673" y="6061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205</Words>
  <Application>Microsoft Office PowerPoint</Application>
  <PresentationFormat>Širokozaslonsko</PresentationFormat>
  <Paragraphs>28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Week 6</vt:lpstr>
      <vt:lpstr>Monday, 20th April</vt:lpstr>
      <vt:lpstr>Tuesday, 21st and Friday, 24th April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</dc:title>
  <dc:creator>Polona Završnik</dc:creator>
  <cp:lastModifiedBy>Polona Završnik</cp:lastModifiedBy>
  <cp:revision>4</cp:revision>
  <dcterms:created xsi:type="dcterms:W3CDTF">2020-04-15T08:37:19Z</dcterms:created>
  <dcterms:modified xsi:type="dcterms:W3CDTF">2020-04-16T08:59:29Z</dcterms:modified>
</cp:coreProperties>
</file>