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85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7665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4621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8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2831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876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31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13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247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2032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23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BAF84-BCF4-4666-B683-70F4D780B57F}" type="datetimeFigureOut">
              <a:rPr lang="en-GB" smtClean="0"/>
              <a:t>04/05/2020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2F102-5A5C-4947-9800-B9FA322AEE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781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mesmonkey.com/topic/welcome+bac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Verb_tenses/Mixed_tenses_pu18190t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mestolearnenglish.com/" TargetMode="External"/><Relationship Id="rId2" Type="http://schemas.openxmlformats.org/officeDocument/2006/relationships/hyperlink" Target="https://stories.audible.com/discovery/enterprise-discovery-21122354011?ref=adbl_ent_anon_ds_ds_dccs_sbtp-0-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ed.com/watch/ted-ed" TargetMode="External"/><Relationship Id="rId4" Type="http://schemas.openxmlformats.org/officeDocument/2006/relationships/hyperlink" Target="https://learnenglishteens.britishcouncil.org/vocabulary/advanced-vocabular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440217" y="166255"/>
            <a:ext cx="5430982" cy="1062182"/>
          </a:xfrm>
        </p:spPr>
        <p:txBody>
          <a:bodyPr/>
          <a:lstStyle/>
          <a:p>
            <a:r>
              <a:rPr lang="sl-SI" b="1" dirty="0" smtClean="0">
                <a:solidFill>
                  <a:srgbClr val="4AACB6"/>
                </a:solidFill>
              </a:rPr>
              <a:t>WEEK 7</a:t>
            </a:r>
            <a:endParaRPr lang="en-GB" b="1" dirty="0">
              <a:solidFill>
                <a:srgbClr val="4AACB6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4636655" y="1099128"/>
            <a:ext cx="7038109" cy="5357090"/>
          </a:xfrm>
        </p:spPr>
        <p:txBody>
          <a:bodyPr>
            <a:noAutofit/>
          </a:bodyPr>
          <a:lstStyle/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Dear 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AU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graders!</a:t>
            </a: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Hope you are all well and ready for another week of school at home. </a:t>
            </a:r>
          </a:p>
          <a:p>
            <a:r>
              <a:rPr lang="en-A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Read the instructions and enjoy the work!</a:t>
            </a:r>
          </a:p>
          <a:p>
            <a:endParaRPr lang="sl-SI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Dragi </a:t>
            </a:r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osm</a:t>
            </a:r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ošolci</a:t>
            </a:r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Upam, da ste vsi dobro in pripravljeni na še en teden šole na daljavo. </a:t>
            </a:r>
          </a:p>
          <a:p>
            <a:r>
              <a:rPr lang="sl-SI" sz="28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Preberite navodila in uživajte v delu!</a:t>
            </a:r>
            <a:endParaRPr lang="en-AU" sz="28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 descr="Welcome back Mem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0" y="554182"/>
            <a:ext cx="3989768" cy="4570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jeZBesedilom 6"/>
          <p:cNvSpPr txBox="1"/>
          <p:nvPr/>
        </p:nvSpPr>
        <p:spPr>
          <a:xfrm>
            <a:off x="292730" y="5671127"/>
            <a:ext cx="39897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1050" dirty="0">
                <a:hlinkClick r:id="rId3"/>
              </a:rPr>
              <a:t>https://www.memesmonkey.com/topic/welcome+back</a:t>
            </a:r>
            <a:endParaRPr lang="en-GB" sz="1050" dirty="0"/>
          </a:p>
        </p:txBody>
      </p:sp>
    </p:spTree>
    <p:extLst>
      <p:ext uri="{BB962C8B-B14F-4D97-AF65-F5344CB8AC3E}">
        <p14:creationId xmlns:p14="http://schemas.microsoft.com/office/powerpoint/2010/main" val="61114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50981" y="267854"/>
            <a:ext cx="11508509" cy="61237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l-SI" sz="4000" b="1" dirty="0" smtClean="0">
                <a:solidFill>
                  <a:srgbClr val="4AAC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NAVODILA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Tisti, ki še niste poslali naloge za ocenjevanje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, v tem tednu naredite to – torej ustvarite glasovni posnetek in mi ga pošljite. Ostalih nalog ne rabite reševati (razen če želite, seveda).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Ostale aktivnosti, ki so naštete na naslednji drsnici, so namenjene </a:t>
            </a:r>
            <a:r>
              <a:rPr lang="sl-SI" b="1" dirty="0" smtClean="0">
                <a:latin typeface="Arial" panose="020B0604020202020204" pitchFamily="34" charset="0"/>
                <a:cs typeface="Arial" panose="020B0604020202020204" pitchFamily="34" charset="0"/>
              </a:rPr>
              <a:t>tistim, ki so že opravili nalogo za ocenjevanje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– 1. naloga je obvezna, druge aktivnosti izbiraš po želji.</a:t>
            </a: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sl-SI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170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71055" y="277091"/>
            <a:ext cx="11351490" cy="632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>
              <a:buAutoNum type="arabicPeriod"/>
            </a:pP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naloga: utrjevanje časov (povezavo kopiraj v iskalnik in reši učni list)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https://www.liveworksheets.com/worksheets/en/English_as_a_Second_Language_(ESL)/Verb_tenses/Mixed_tenses_pu18190tn</a:t>
            </a:r>
            <a:endParaRPr lang="sl-SI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948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47436" y="254290"/>
            <a:ext cx="10725728" cy="992619"/>
          </a:xfrm>
        </p:spPr>
        <p:txBody>
          <a:bodyPr/>
          <a:lstStyle/>
          <a:p>
            <a:pPr algn="ctr"/>
            <a:r>
              <a:rPr lang="sl-SI" b="1" dirty="0" smtClean="0">
                <a:solidFill>
                  <a:srgbClr val="4AACB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Izbirne naloge</a:t>
            </a:r>
            <a:endParaRPr lang="en-GB" b="1" dirty="0">
              <a:solidFill>
                <a:srgbClr val="4AACB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7927" y="1117601"/>
            <a:ext cx="11591637" cy="558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Listen to </a:t>
            </a:r>
            <a:r>
              <a:rPr lang="sl-SI" dirty="0" err="1" smtClean="0"/>
              <a:t>stories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r>
              <a:rPr lang="sl-SI" dirty="0" smtClean="0">
                <a:hlinkClick r:id="rId2"/>
              </a:rPr>
              <a:t>https://stories.audible.com/discovery/enterprise-discovery-21122354011?ref=adbl_ent_anon_ds_ds_dccs_sbtp-0-4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Play</a:t>
            </a:r>
            <a:r>
              <a:rPr lang="sl-SI" dirty="0" smtClean="0"/>
              <a:t> </a:t>
            </a:r>
            <a:r>
              <a:rPr lang="sl-SI" dirty="0" err="1"/>
              <a:t>games</a:t>
            </a:r>
            <a:r>
              <a:rPr lang="sl-SI" dirty="0"/>
              <a:t>: </a:t>
            </a:r>
          </a:p>
          <a:p>
            <a:pPr marL="0" indent="0">
              <a:buNone/>
            </a:pPr>
            <a:r>
              <a:rPr lang="sl-SI" dirty="0">
                <a:hlinkClick r:id="rId3"/>
              </a:rPr>
              <a:t>https://www.gamestolearnenglish.com</a:t>
            </a:r>
            <a:r>
              <a:rPr lang="sl-SI" dirty="0" smtClean="0">
                <a:hlinkClick r:id="rId3"/>
              </a:rPr>
              <a:t>/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Practice</a:t>
            </a:r>
            <a:r>
              <a:rPr lang="sl-SI" dirty="0" smtClean="0"/>
              <a:t> </a:t>
            </a:r>
            <a:r>
              <a:rPr lang="sl-SI" dirty="0" err="1"/>
              <a:t>vocabulary</a:t>
            </a:r>
            <a:r>
              <a:rPr lang="sl-SI" dirty="0"/>
              <a:t>:</a:t>
            </a:r>
          </a:p>
          <a:p>
            <a:pPr marL="0" indent="0">
              <a:buNone/>
            </a:pPr>
            <a:r>
              <a:rPr lang="sl-SI" dirty="0" smtClean="0">
                <a:hlinkClick r:id="rId4"/>
              </a:rPr>
              <a:t>https://learnenglishteens.britishcouncil.org/vocabulary/advanced-vocabulary</a:t>
            </a:r>
            <a:endParaRPr lang="sl-SI" dirty="0" smtClean="0"/>
          </a:p>
          <a:p>
            <a:pPr marL="0" indent="0">
              <a:buNone/>
            </a:pPr>
            <a:r>
              <a:rPr lang="sl-SI" dirty="0" err="1" smtClean="0"/>
              <a:t>Watch</a:t>
            </a:r>
            <a:r>
              <a:rPr lang="sl-SI" dirty="0" smtClean="0"/>
              <a:t> </a:t>
            </a:r>
            <a:r>
              <a:rPr lang="sl-SI" dirty="0" err="1" smtClean="0"/>
              <a:t>videos</a:t>
            </a:r>
            <a:r>
              <a:rPr lang="sl-SI" dirty="0" smtClean="0"/>
              <a:t>:</a:t>
            </a:r>
            <a:endParaRPr lang="sl-SI" dirty="0"/>
          </a:p>
          <a:p>
            <a:pPr marL="0" indent="0">
              <a:buNone/>
            </a:pPr>
            <a:r>
              <a:rPr lang="sl-SI" dirty="0">
                <a:hlinkClick r:id="rId5"/>
              </a:rPr>
              <a:t>https://www.ted.com/watch/ted-ed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21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Širokozaslonsko</PresentationFormat>
  <Paragraphs>31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Officeova tema</vt:lpstr>
      <vt:lpstr>WEEK 7</vt:lpstr>
      <vt:lpstr>PowerPointova predstavitev</vt:lpstr>
      <vt:lpstr>PowerPointova predstavitev</vt:lpstr>
      <vt:lpstr>Izbirne naloge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7</dc:title>
  <dc:creator>Polona Završnik</dc:creator>
  <cp:lastModifiedBy>Polona Završnik</cp:lastModifiedBy>
  <cp:revision>1</cp:revision>
  <dcterms:created xsi:type="dcterms:W3CDTF">2020-05-04T08:49:22Z</dcterms:created>
  <dcterms:modified xsi:type="dcterms:W3CDTF">2020-05-04T08:49:52Z</dcterms:modified>
</cp:coreProperties>
</file>