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GB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AF84-BCF4-4666-B683-70F4D780B57F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F102-5A5C-4947-9800-B9FA322AE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859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AF84-BCF4-4666-B683-70F4D780B57F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F102-5A5C-4947-9800-B9FA322AE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66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AF84-BCF4-4666-B683-70F4D780B57F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F102-5A5C-4947-9800-B9FA322AE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62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AF84-BCF4-4666-B683-70F4D780B57F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F102-5A5C-4947-9800-B9FA322AE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281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AF84-BCF4-4666-B683-70F4D780B57F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F102-5A5C-4947-9800-B9FA322AE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831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AF84-BCF4-4666-B683-70F4D780B57F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F102-5A5C-4947-9800-B9FA322AE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766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AF84-BCF4-4666-B683-70F4D780B57F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F102-5A5C-4947-9800-B9FA322AE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310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AF84-BCF4-4666-B683-70F4D780B57F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F102-5A5C-4947-9800-B9FA322AE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139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AF84-BCF4-4666-B683-70F4D780B57F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F102-5A5C-4947-9800-B9FA322AE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24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AF84-BCF4-4666-B683-70F4D780B57F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F102-5A5C-4947-9800-B9FA322AE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032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AF84-BCF4-4666-B683-70F4D780B57F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F102-5A5C-4947-9800-B9FA322AE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023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BAF84-BCF4-4666-B683-70F4D780B57F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2F102-5A5C-4947-9800-B9FA322AE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781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mesmonkey.com/topic/welcome+bac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d.ted.com/lessons?direction=desc&amp;sort=featured-posit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mestolearnenglish.com/" TargetMode="External"/><Relationship Id="rId2" Type="http://schemas.openxmlformats.org/officeDocument/2006/relationships/hyperlink" Target="https://stories.audible.com/discovery/enterprise-discovery-21122354011?ref=adbl_ent_anon_ds_ds_dccs_sbtp-0-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ted.com/watch/ted-ed" TargetMode="External"/><Relationship Id="rId4" Type="http://schemas.openxmlformats.org/officeDocument/2006/relationships/hyperlink" Target="https://learnenglishteens.britishcouncil.org/vocabulary/advanced-vocabular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440217" y="166255"/>
            <a:ext cx="5430982" cy="1062182"/>
          </a:xfrm>
        </p:spPr>
        <p:txBody>
          <a:bodyPr/>
          <a:lstStyle/>
          <a:p>
            <a:r>
              <a:rPr lang="sl-SI" b="1" dirty="0" smtClean="0">
                <a:solidFill>
                  <a:srgbClr val="4AACB6"/>
                </a:solidFill>
              </a:rPr>
              <a:t>WEEK 7</a:t>
            </a:r>
            <a:endParaRPr lang="en-GB" b="1" dirty="0">
              <a:solidFill>
                <a:srgbClr val="4AACB6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636655" y="1099128"/>
            <a:ext cx="7038109" cy="5357090"/>
          </a:xfrm>
        </p:spPr>
        <p:txBody>
          <a:bodyPr>
            <a:noAutofit/>
          </a:bodyPr>
          <a:lstStyle/>
          <a:p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Dear </a:t>
            </a:r>
            <a:r>
              <a:rPr lang="sl-SI" sz="28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A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graders!</a:t>
            </a:r>
          </a:p>
          <a:p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Hope you are all well and ready for another week of school at home. </a:t>
            </a:r>
          </a:p>
          <a:p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Read the instructions and enjoy the work!</a:t>
            </a:r>
          </a:p>
          <a:p>
            <a:endParaRPr lang="sl-SI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Dragi </a:t>
            </a:r>
            <a:r>
              <a:rPr lang="sl-SI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devetošolci</a:t>
            </a:r>
            <a:r>
              <a:rPr lang="sl-SI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r>
              <a:rPr lang="sl-SI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Upam, da ste vsi dobro in pripravljeni na še en teden šole na daljavo. </a:t>
            </a:r>
          </a:p>
          <a:p>
            <a:r>
              <a:rPr lang="sl-SI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Preberite navodila in uživajte v delu!</a:t>
            </a:r>
            <a:endParaRPr lang="en-AU" sz="2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Welcome back Mem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0" y="554182"/>
            <a:ext cx="3989768" cy="4570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jeZBesedilom 6"/>
          <p:cNvSpPr txBox="1"/>
          <p:nvPr/>
        </p:nvSpPr>
        <p:spPr>
          <a:xfrm>
            <a:off x="292730" y="5671127"/>
            <a:ext cx="39897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050" dirty="0">
                <a:hlinkClick r:id="rId3"/>
              </a:rPr>
              <a:t>https://www.memesmonkey.com/topic/welcome+back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611149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50981" y="267854"/>
            <a:ext cx="11508509" cy="61237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4000" b="1" dirty="0" smtClean="0">
                <a:solidFill>
                  <a:srgbClr val="4AAC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NAVODILA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l-SI" b="1" dirty="0" smtClean="0">
                <a:latin typeface="Arial" panose="020B0604020202020204" pitchFamily="34" charset="0"/>
                <a:cs typeface="Arial" panose="020B0604020202020204" pitchFamily="34" charset="0"/>
              </a:rPr>
              <a:t>Tisti, ki še niste poslali naloge za ocenjevanje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, v tem tednu naredite to – torej ustvarite glasovni posnetek in mi ga pošljite. Ostalih nalog ne rabite reševati (razen če želite, seveda).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sl-S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Ostale aktivnosti, ki so naštete na naslednji drsnici, so namenjene </a:t>
            </a:r>
            <a:r>
              <a:rPr lang="sl-SI" b="1" dirty="0" smtClean="0">
                <a:latin typeface="Arial" panose="020B0604020202020204" pitchFamily="34" charset="0"/>
                <a:cs typeface="Arial" panose="020B0604020202020204" pitchFamily="34" charset="0"/>
              </a:rPr>
              <a:t>tistim, ki so že opravili nalogo za ocenjevanje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– 1. naloga je obvezna, druge aktivnosti izbiraš po želji.</a:t>
            </a:r>
          </a:p>
          <a:p>
            <a:pPr marL="0" indent="0">
              <a:lnSpc>
                <a:spcPct val="150000"/>
              </a:lnSpc>
              <a:buNone/>
            </a:pPr>
            <a:endParaRPr lang="sl-S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sl-S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170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71055" y="277091"/>
            <a:ext cx="11351490" cy="63269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naloga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: Spodnjo povezavo kopiraj v iskalnik in si izberi en posnetek, ki ga boš pogledal. Ko klikneš na izbrani posnetek, se ti bo na desni strani pokazal stolpec z možnostmi, tako da po ogledu posnetka lahko narediš še ostale aktivnosti.</a:t>
            </a:r>
          </a:p>
          <a:p>
            <a:pPr marL="0" indent="0">
              <a:buNone/>
            </a:pPr>
            <a:r>
              <a:rPr lang="sl-SI" dirty="0" smtClean="0">
                <a:hlinkClick r:id="rId2"/>
              </a:rPr>
              <a:t>https://ed.ted.com/lessons?direction=desc&amp;sort=featured-position</a:t>
            </a:r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8229" y="3095124"/>
            <a:ext cx="5454316" cy="3585056"/>
          </a:xfrm>
          <a:prstGeom prst="rect">
            <a:avLst/>
          </a:prstGeom>
        </p:spPr>
      </p:pic>
      <p:cxnSp>
        <p:nvCxnSpPr>
          <p:cNvPr id="5" name="Raven puščični povezovalnik 4"/>
          <p:cNvCxnSpPr/>
          <p:nvPr/>
        </p:nvCxnSpPr>
        <p:spPr>
          <a:xfrm>
            <a:off x="8499107" y="1982804"/>
            <a:ext cx="1588169" cy="264694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948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7436" y="254290"/>
            <a:ext cx="10725728" cy="992619"/>
          </a:xfrm>
        </p:spPr>
        <p:txBody>
          <a:bodyPr/>
          <a:lstStyle/>
          <a:p>
            <a:pPr algn="ctr"/>
            <a:r>
              <a:rPr lang="sl-SI" b="1" dirty="0" smtClean="0">
                <a:solidFill>
                  <a:srgbClr val="4AAC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Izbirne naloge</a:t>
            </a:r>
            <a:endParaRPr lang="en-GB" b="1" dirty="0">
              <a:solidFill>
                <a:srgbClr val="4AACB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7927" y="1117601"/>
            <a:ext cx="11591637" cy="558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 smtClean="0"/>
              <a:t>Listen to </a:t>
            </a:r>
            <a:r>
              <a:rPr lang="sl-SI" dirty="0" err="1" smtClean="0"/>
              <a:t>stories</a:t>
            </a:r>
            <a:r>
              <a:rPr lang="sl-SI" dirty="0" smtClean="0"/>
              <a:t>:</a:t>
            </a:r>
          </a:p>
          <a:p>
            <a:pPr marL="0" indent="0">
              <a:buNone/>
            </a:pPr>
            <a:r>
              <a:rPr lang="sl-SI" dirty="0" smtClean="0">
                <a:hlinkClick r:id="rId2"/>
              </a:rPr>
              <a:t>https://stories.audible.com/discovery/enterprise-discovery-21122354011?ref=adbl_ent_anon_ds_ds_dccs_sbtp-0-4</a:t>
            </a:r>
            <a:endParaRPr lang="sl-SI" dirty="0" smtClean="0"/>
          </a:p>
          <a:p>
            <a:pPr marL="0" indent="0">
              <a:buNone/>
            </a:pPr>
            <a:r>
              <a:rPr lang="sl-SI" dirty="0" err="1" smtClean="0"/>
              <a:t>Play</a:t>
            </a:r>
            <a:r>
              <a:rPr lang="sl-SI" dirty="0" smtClean="0"/>
              <a:t> </a:t>
            </a:r>
            <a:r>
              <a:rPr lang="sl-SI" dirty="0" err="1"/>
              <a:t>games</a:t>
            </a:r>
            <a:r>
              <a:rPr lang="sl-SI" dirty="0"/>
              <a:t>: </a:t>
            </a:r>
          </a:p>
          <a:p>
            <a:pPr marL="0" indent="0">
              <a:buNone/>
            </a:pPr>
            <a:r>
              <a:rPr lang="sl-SI" dirty="0">
                <a:hlinkClick r:id="rId3"/>
              </a:rPr>
              <a:t>https://www.gamestolearnenglish.com</a:t>
            </a:r>
            <a:r>
              <a:rPr lang="sl-SI" dirty="0" smtClean="0">
                <a:hlinkClick r:id="rId3"/>
              </a:rPr>
              <a:t>/</a:t>
            </a:r>
            <a:endParaRPr lang="sl-SI" dirty="0" smtClean="0"/>
          </a:p>
          <a:p>
            <a:pPr marL="0" indent="0">
              <a:buNone/>
            </a:pPr>
            <a:r>
              <a:rPr lang="sl-SI" dirty="0" err="1" smtClean="0"/>
              <a:t>Practice</a:t>
            </a:r>
            <a:r>
              <a:rPr lang="sl-SI" dirty="0" smtClean="0"/>
              <a:t> </a:t>
            </a:r>
            <a:r>
              <a:rPr lang="sl-SI" dirty="0" err="1"/>
              <a:t>vocabulary</a:t>
            </a:r>
            <a:r>
              <a:rPr lang="sl-SI" dirty="0"/>
              <a:t>:</a:t>
            </a:r>
          </a:p>
          <a:p>
            <a:pPr marL="0" indent="0">
              <a:buNone/>
            </a:pPr>
            <a:r>
              <a:rPr lang="sl-SI" dirty="0" smtClean="0">
                <a:hlinkClick r:id="rId4"/>
              </a:rPr>
              <a:t>https://learnenglishteens.britishcouncil.org/vocabulary/advanced-vocabulary</a:t>
            </a:r>
            <a:endParaRPr lang="sl-SI" dirty="0" smtClean="0"/>
          </a:p>
          <a:p>
            <a:pPr marL="0" indent="0">
              <a:buNone/>
            </a:pPr>
            <a:r>
              <a:rPr lang="sl-SI" dirty="0" err="1" smtClean="0"/>
              <a:t>Watch</a:t>
            </a:r>
            <a:r>
              <a:rPr lang="sl-SI" dirty="0" smtClean="0"/>
              <a:t> </a:t>
            </a:r>
            <a:r>
              <a:rPr lang="sl-SI" dirty="0" err="1" smtClean="0"/>
              <a:t>videos</a:t>
            </a:r>
            <a:r>
              <a:rPr lang="sl-SI" dirty="0" smtClean="0"/>
              <a:t>:</a:t>
            </a:r>
            <a:endParaRPr lang="sl-SI" dirty="0"/>
          </a:p>
          <a:p>
            <a:pPr marL="0" indent="0">
              <a:buNone/>
            </a:pPr>
            <a:r>
              <a:rPr lang="sl-SI" dirty="0">
                <a:hlinkClick r:id="rId5"/>
              </a:rPr>
              <a:t>https://www.ted.com/watch/ted-ed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213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208</Words>
  <Application>Microsoft Office PowerPoint</Application>
  <PresentationFormat>Širokozaslonsko</PresentationFormat>
  <Paragraphs>29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Officeova tema</vt:lpstr>
      <vt:lpstr>WEEK 7</vt:lpstr>
      <vt:lpstr>PowerPointova predstavitev</vt:lpstr>
      <vt:lpstr>PowerPointova predstavitev</vt:lpstr>
      <vt:lpstr>Izbirne naloge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7</dc:title>
  <dc:creator>Polona Završnik</dc:creator>
  <cp:lastModifiedBy>Polona Završnik</cp:lastModifiedBy>
  <cp:revision>3</cp:revision>
  <dcterms:created xsi:type="dcterms:W3CDTF">2020-05-04T08:49:22Z</dcterms:created>
  <dcterms:modified xsi:type="dcterms:W3CDTF">2020-05-04T09:03:09Z</dcterms:modified>
</cp:coreProperties>
</file>